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customXml/itemProps4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5"/>
    <p:sldMasterId id="2147483695" r:id="rId6"/>
  </p:sldMasterIdLst>
  <p:notesMasterIdLst>
    <p:notesMasterId r:id="rId19"/>
  </p:notesMasterIdLst>
  <p:handoutMasterIdLst>
    <p:handoutMasterId r:id="rId20"/>
  </p:handoutMasterIdLst>
  <p:sldIdLst>
    <p:sldId id="409" r:id="rId7"/>
    <p:sldId id="418" r:id="rId8"/>
    <p:sldId id="441" r:id="rId9"/>
    <p:sldId id="421" r:id="rId10"/>
    <p:sldId id="429" r:id="rId11"/>
    <p:sldId id="422" r:id="rId12"/>
    <p:sldId id="427" r:id="rId13"/>
    <p:sldId id="428" r:id="rId14"/>
    <p:sldId id="432" r:id="rId15"/>
    <p:sldId id="433" r:id="rId16"/>
    <p:sldId id="442" r:id="rId17"/>
    <p:sldId id="393" r:id="rId18"/>
  </p:sldIdLst>
  <p:sldSz cx="9144000" cy="6858000" type="screen4x3"/>
  <p:notesSz cx="6794500" cy="9906000"/>
  <p:defaultTextStyle>
    <a:defPPr>
      <a:defRPr lang="cs-CZ"/>
    </a:defPPr>
    <a:lvl1pPr algn="ctr" rtl="0" fontAlgn="base">
      <a:spcBef>
        <a:spcPct val="0"/>
      </a:spcBef>
      <a:spcAft>
        <a:spcPct val="0"/>
      </a:spcAft>
      <a:defRPr u="sng"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ctr" rtl="0" fontAlgn="base">
      <a:spcBef>
        <a:spcPct val="0"/>
      </a:spcBef>
      <a:spcAft>
        <a:spcPct val="0"/>
      </a:spcAft>
      <a:defRPr u="sng"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ctr" rtl="0" fontAlgn="base">
      <a:spcBef>
        <a:spcPct val="0"/>
      </a:spcBef>
      <a:spcAft>
        <a:spcPct val="0"/>
      </a:spcAft>
      <a:defRPr u="sng"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ctr" rtl="0" fontAlgn="base">
      <a:spcBef>
        <a:spcPct val="0"/>
      </a:spcBef>
      <a:spcAft>
        <a:spcPct val="0"/>
      </a:spcAft>
      <a:defRPr u="sng"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ctr" rtl="0" fontAlgn="base">
      <a:spcBef>
        <a:spcPct val="0"/>
      </a:spcBef>
      <a:spcAft>
        <a:spcPct val="0"/>
      </a:spcAft>
      <a:defRPr u="sng"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u="sng"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u="sng"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u="sng"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u="sng"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8E0000"/>
    <a:srgbClr val="3E1B59"/>
    <a:srgbClr val="000066"/>
    <a:srgbClr val="B35DA4"/>
    <a:srgbClr val="3E30A0"/>
    <a:srgbClr val="A20000"/>
    <a:srgbClr val="60BBE6"/>
    <a:srgbClr val="57C1AC"/>
    <a:srgbClr val="FF0000"/>
    <a:srgbClr val="FF6C11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1529" autoAdjust="0"/>
    <p:restoredTop sz="94157" autoAdjust="0"/>
  </p:normalViewPr>
  <p:slideViewPr>
    <p:cSldViewPr snapToObjects="1">
      <p:cViewPr varScale="1">
        <p:scale>
          <a:sx n="110" d="100"/>
          <a:sy n="110" d="100"/>
        </p:scale>
        <p:origin x="-1266" y="-9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notesViewPr>
    <p:cSldViewPr snapToObjects="1">
      <p:cViewPr>
        <p:scale>
          <a:sx n="100" d="100"/>
          <a:sy n="100" d="100"/>
        </p:scale>
        <p:origin x="-3576" y="-72"/>
      </p:cViewPr>
      <p:guideLst>
        <p:guide orient="horz" pos="3120"/>
        <p:guide pos="2141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2.xml"/><Relationship Id="rId13" Type="http://schemas.openxmlformats.org/officeDocument/2006/relationships/slide" Target="slides/slide7.xml"/><Relationship Id="rId18" Type="http://schemas.openxmlformats.org/officeDocument/2006/relationships/slide" Target="slides/slide12.xml"/><Relationship Id="rId3" Type="http://schemas.openxmlformats.org/officeDocument/2006/relationships/customXml" Target="../customXml/item3.xml"/><Relationship Id="rId21" Type="http://schemas.openxmlformats.org/officeDocument/2006/relationships/presProps" Target="presProps.xml"/><Relationship Id="rId7" Type="http://schemas.openxmlformats.org/officeDocument/2006/relationships/slide" Target="slides/slide1.xml"/><Relationship Id="rId12" Type="http://schemas.openxmlformats.org/officeDocument/2006/relationships/slide" Target="slides/slide6.xml"/><Relationship Id="rId17" Type="http://schemas.openxmlformats.org/officeDocument/2006/relationships/slide" Target="slides/slide11.xml"/><Relationship Id="rId2" Type="http://schemas.openxmlformats.org/officeDocument/2006/relationships/customXml" Target="../customXml/item2.xml"/><Relationship Id="rId16" Type="http://schemas.openxmlformats.org/officeDocument/2006/relationships/slide" Target="slides/slide10.xml"/><Relationship Id="rId20" Type="http://schemas.openxmlformats.org/officeDocument/2006/relationships/handoutMaster" Target="handoutMasters/handoutMaster1.xml"/><Relationship Id="rId1" Type="http://schemas.openxmlformats.org/officeDocument/2006/relationships/customXml" Target="../customXml/item1.xml"/><Relationship Id="rId6" Type="http://schemas.openxmlformats.org/officeDocument/2006/relationships/slideMaster" Target="slideMasters/slideMaster2.xml"/><Relationship Id="rId11" Type="http://schemas.openxmlformats.org/officeDocument/2006/relationships/slide" Target="slides/slide5.xml"/><Relationship Id="rId24" Type="http://schemas.openxmlformats.org/officeDocument/2006/relationships/tableStyles" Target="tableStyles.xml"/><Relationship Id="rId5" Type="http://schemas.openxmlformats.org/officeDocument/2006/relationships/slideMaster" Target="slideMasters/slideMaster1.xml"/><Relationship Id="rId15" Type="http://schemas.openxmlformats.org/officeDocument/2006/relationships/slide" Target="slides/slide9.xml"/><Relationship Id="rId23" Type="http://schemas.openxmlformats.org/officeDocument/2006/relationships/theme" Target="theme/theme1.xml"/><Relationship Id="rId10" Type="http://schemas.openxmlformats.org/officeDocument/2006/relationships/slide" Target="slides/slide4.xml"/><Relationship Id="rId19" Type="http://schemas.openxmlformats.org/officeDocument/2006/relationships/notesMaster" Target="notesMasters/notesMaster1.xml"/><Relationship Id="rId4" Type="http://schemas.openxmlformats.org/officeDocument/2006/relationships/customXml" Target="../customXml/item4.xml"/><Relationship Id="rId9" Type="http://schemas.openxmlformats.org/officeDocument/2006/relationships/slide" Target="slides/slide3.xml"/><Relationship Id="rId14" Type="http://schemas.openxmlformats.org/officeDocument/2006/relationships/slide" Target="slides/slide8.xml"/><Relationship Id="rId22" Type="http://schemas.openxmlformats.org/officeDocument/2006/relationships/viewProps" Target="viewProps.xml"/></Relationships>
</file>

<file path=ppt/diagrams/_rels/data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image" Target="../media/image5.jpeg"/><Relationship Id="rId4" Type="http://schemas.openxmlformats.org/officeDocument/2006/relationships/image" Target="../media/image8.jpeg"/></Relationships>
</file>

<file path=ppt/diagrams/_rels/drawing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image" Target="../media/image5.jpeg"/><Relationship Id="rId4" Type="http://schemas.openxmlformats.org/officeDocument/2006/relationships/image" Target="../media/image8.jpeg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91C3F7C9-537E-4E7F-B651-2ECA1CC0E7DB}" type="doc">
      <dgm:prSet loTypeId="urn:microsoft.com/office/officeart/2008/layout/PictureGrid" loCatId="picture" qsTypeId="urn:microsoft.com/office/officeart/2005/8/quickstyle/simple2" qsCatId="simple" csTypeId="urn:microsoft.com/office/officeart/2005/8/colors/accent1_2" csCatId="accent1" phldr="1"/>
      <dgm:spPr/>
    </dgm:pt>
    <dgm:pt modelId="{460FFCC8-707A-46AB-B1EC-D589FA000CFA}">
      <dgm:prSet phldrT="[Text]" phldr="1"/>
      <dgm:spPr/>
      <dgm:t>
        <a:bodyPr/>
        <a:lstStyle/>
        <a:p>
          <a:endParaRPr lang="cs-CZ" dirty="0"/>
        </a:p>
      </dgm:t>
    </dgm:pt>
    <dgm:pt modelId="{19C7DEFD-DE42-4BFC-A8E5-66E203AB9176}" type="parTrans" cxnId="{A53EE4DC-1068-4D3D-96B1-E17248362E54}">
      <dgm:prSet/>
      <dgm:spPr/>
      <dgm:t>
        <a:bodyPr/>
        <a:lstStyle/>
        <a:p>
          <a:endParaRPr lang="cs-CZ"/>
        </a:p>
      </dgm:t>
    </dgm:pt>
    <dgm:pt modelId="{DA016D16-4D46-4E4B-876E-4404661DB7E5}" type="sibTrans" cxnId="{A53EE4DC-1068-4D3D-96B1-E17248362E54}">
      <dgm:prSet/>
      <dgm:spPr/>
      <dgm:t>
        <a:bodyPr/>
        <a:lstStyle/>
        <a:p>
          <a:endParaRPr lang="cs-CZ"/>
        </a:p>
      </dgm:t>
    </dgm:pt>
    <dgm:pt modelId="{C69B37E4-05EF-47B3-AFF4-235ADD17E32E}">
      <dgm:prSet phldrT="[Text]" phldr="1"/>
      <dgm:spPr/>
      <dgm:t>
        <a:bodyPr/>
        <a:lstStyle/>
        <a:p>
          <a:endParaRPr lang="cs-CZ"/>
        </a:p>
      </dgm:t>
    </dgm:pt>
    <dgm:pt modelId="{20F2A58D-B5E3-4066-986B-D26D9BA633F3}" type="parTrans" cxnId="{7D157713-C267-492E-8A07-BA976B667CC8}">
      <dgm:prSet/>
      <dgm:spPr/>
      <dgm:t>
        <a:bodyPr/>
        <a:lstStyle/>
        <a:p>
          <a:endParaRPr lang="cs-CZ"/>
        </a:p>
      </dgm:t>
    </dgm:pt>
    <dgm:pt modelId="{AE991ABB-CA4C-42C8-A309-3361A6764647}" type="sibTrans" cxnId="{7D157713-C267-492E-8A07-BA976B667CC8}">
      <dgm:prSet/>
      <dgm:spPr/>
      <dgm:t>
        <a:bodyPr/>
        <a:lstStyle/>
        <a:p>
          <a:endParaRPr lang="cs-CZ"/>
        </a:p>
      </dgm:t>
    </dgm:pt>
    <dgm:pt modelId="{74435ACB-EEE2-480B-883F-7D18C61090DE}">
      <dgm:prSet phldrT="[Text]" phldr="1"/>
      <dgm:spPr/>
      <dgm:t>
        <a:bodyPr/>
        <a:lstStyle/>
        <a:p>
          <a:endParaRPr lang="cs-CZ"/>
        </a:p>
      </dgm:t>
    </dgm:pt>
    <dgm:pt modelId="{6D44EE78-6834-41FD-BBEC-E9249662FA64}" type="parTrans" cxnId="{62D3CAAC-E8FC-446C-8C8E-3E4CD66B1F76}">
      <dgm:prSet/>
      <dgm:spPr/>
      <dgm:t>
        <a:bodyPr/>
        <a:lstStyle/>
        <a:p>
          <a:endParaRPr lang="cs-CZ"/>
        </a:p>
      </dgm:t>
    </dgm:pt>
    <dgm:pt modelId="{0B9CC08C-5A12-42F6-AE7A-68D3A7FAEEDF}" type="sibTrans" cxnId="{62D3CAAC-E8FC-446C-8C8E-3E4CD66B1F76}">
      <dgm:prSet/>
      <dgm:spPr/>
      <dgm:t>
        <a:bodyPr/>
        <a:lstStyle/>
        <a:p>
          <a:endParaRPr lang="cs-CZ"/>
        </a:p>
      </dgm:t>
    </dgm:pt>
    <dgm:pt modelId="{3FD86A56-023E-4CA9-9B5A-8A7EF5CA91BE}">
      <dgm:prSet phldrT="[Text]" phldr="1"/>
      <dgm:spPr/>
      <dgm:t>
        <a:bodyPr/>
        <a:lstStyle/>
        <a:p>
          <a:endParaRPr lang="cs-CZ"/>
        </a:p>
      </dgm:t>
    </dgm:pt>
    <dgm:pt modelId="{38855DFB-7BC4-4767-9F5F-9C146D9D74E9}" type="parTrans" cxnId="{30DB37BF-E319-4DA0-9ED9-8B91D8243C7B}">
      <dgm:prSet/>
      <dgm:spPr/>
      <dgm:t>
        <a:bodyPr/>
        <a:lstStyle/>
        <a:p>
          <a:endParaRPr lang="cs-CZ"/>
        </a:p>
      </dgm:t>
    </dgm:pt>
    <dgm:pt modelId="{47C7118F-52D5-4ADF-9F90-6DE1CEBCD29F}" type="sibTrans" cxnId="{30DB37BF-E319-4DA0-9ED9-8B91D8243C7B}">
      <dgm:prSet/>
      <dgm:spPr/>
      <dgm:t>
        <a:bodyPr/>
        <a:lstStyle/>
        <a:p>
          <a:endParaRPr lang="cs-CZ"/>
        </a:p>
      </dgm:t>
    </dgm:pt>
    <dgm:pt modelId="{121929FA-5999-4A53-889D-39125AB55F1A}" type="pres">
      <dgm:prSet presAssocID="{91C3F7C9-537E-4E7F-B651-2ECA1CC0E7DB}" presName="Name0" presStyleCnt="0">
        <dgm:presLayoutVars>
          <dgm:dir/>
        </dgm:presLayoutVars>
      </dgm:prSet>
      <dgm:spPr/>
    </dgm:pt>
    <dgm:pt modelId="{9EE6FEEE-5023-4D76-A431-BB2668FBFDBC}" type="pres">
      <dgm:prSet presAssocID="{460FFCC8-707A-46AB-B1EC-D589FA000CFA}" presName="composite" presStyleCnt="0"/>
      <dgm:spPr/>
    </dgm:pt>
    <dgm:pt modelId="{401ACC75-A78B-49E6-8FF2-4F3D146F25A4}" type="pres">
      <dgm:prSet presAssocID="{460FFCC8-707A-46AB-B1EC-D589FA000CFA}" presName="rect2" presStyleLbl="revTx" presStyleIdx="0" presStyleCnt="4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CF4B1559-90E8-45C8-8F2D-AA0B5265446A}" type="pres">
      <dgm:prSet presAssocID="{460FFCC8-707A-46AB-B1EC-D589FA000CFA}" presName="rect1" presStyleLbl="alignImgPlace1" presStyleIdx="0" presStyleCnt="4" custScaleX="133100" custScaleY="133100" custLinFactNeighborX="3706" custLinFactNeighborY="746"/>
      <dgm:spPr>
        <a:blipFill>
          <a:blip xmlns:r="http://schemas.openxmlformats.org/officeDocument/2006/relationships" r:embed="rId1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 l="-17000" r="-17000"/>
          </a:stretch>
        </a:blipFill>
      </dgm:spPr>
    </dgm:pt>
    <dgm:pt modelId="{3EEE30D1-5647-4920-BD12-B99DB4AF8D5A}" type="pres">
      <dgm:prSet presAssocID="{DA016D16-4D46-4E4B-876E-4404661DB7E5}" presName="sibTrans" presStyleCnt="0"/>
      <dgm:spPr/>
    </dgm:pt>
    <dgm:pt modelId="{259F998E-65E0-4365-9DDA-FDB85A9994F6}" type="pres">
      <dgm:prSet presAssocID="{C69B37E4-05EF-47B3-AFF4-235ADD17E32E}" presName="composite" presStyleCnt="0"/>
      <dgm:spPr/>
    </dgm:pt>
    <dgm:pt modelId="{EAE7C74B-0CCF-471C-82FE-33734FCB3650}" type="pres">
      <dgm:prSet presAssocID="{C69B37E4-05EF-47B3-AFF4-235ADD17E32E}" presName="rect2" presStyleLbl="revTx" presStyleIdx="1" presStyleCnt="4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7B4A84C1-B74E-4C2D-830E-AF837F142D97}" type="pres">
      <dgm:prSet presAssocID="{C69B37E4-05EF-47B3-AFF4-235ADD17E32E}" presName="rect1" presStyleLbl="alignImgPlace1" presStyleIdx="1" presStyleCnt="4" custScaleX="133100" custScaleY="133100" custLinFactNeighborX="3706" custLinFactNeighborY="746"/>
      <dgm:spPr>
        <a:blipFill>
          <a:blip xmlns:r="http://schemas.openxmlformats.org/officeDocument/2006/relationships"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 l="-26000" r="-26000"/>
          </a:stretch>
        </a:blipFill>
      </dgm:spPr>
    </dgm:pt>
    <dgm:pt modelId="{DC351F70-602E-4AD6-A7A1-294DA105810A}" type="pres">
      <dgm:prSet presAssocID="{AE991ABB-CA4C-42C8-A309-3361A6764647}" presName="sibTrans" presStyleCnt="0"/>
      <dgm:spPr/>
    </dgm:pt>
    <dgm:pt modelId="{B45455DB-B8AE-427D-A5BC-15D9908A46B4}" type="pres">
      <dgm:prSet presAssocID="{74435ACB-EEE2-480B-883F-7D18C61090DE}" presName="composite" presStyleCnt="0"/>
      <dgm:spPr/>
    </dgm:pt>
    <dgm:pt modelId="{A5B74E15-47B8-4C9E-8602-78275A1F8783}" type="pres">
      <dgm:prSet presAssocID="{74435ACB-EEE2-480B-883F-7D18C61090DE}" presName="rect2" presStyleLbl="revTx" presStyleIdx="2" presStyleCnt="4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9E5306CC-7FDC-4B78-9DA8-692850B6011F}" type="pres">
      <dgm:prSet presAssocID="{74435ACB-EEE2-480B-883F-7D18C61090DE}" presName="rect1" presStyleLbl="alignImgPlace1" presStyleIdx="2" presStyleCnt="4" custScaleX="133100" custScaleY="133100" custLinFactNeighborX="3706" custLinFactNeighborY="746"/>
      <dgm:spPr>
        <a:blipFill>
          <a:blip xmlns:r="http://schemas.openxmlformats.org/officeDocument/2006/relationships"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 l="-13000" r="-13000"/>
          </a:stretch>
        </a:blipFill>
      </dgm:spPr>
    </dgm:pt>
    <dgm:pt modelId="{A6C5E46A-52ED-43A5-9A5D-890BD22E30C7}" type="pres">
      <dgm:prSet presAssocID="{0B9CC08C-5A12-42F6-AE7A-68D3A7FAEEDF}" presName="sibTrans" presStyleCnt="0"/>
      <dgm:spPr/>
    </dgm:pt>
    <dgm:pt modelId="{74CD6AAC-2420-41F4-9B55-5991D44ED18F}" type="pres">
      <dgm:prSet presAssocID="{3FD86A56-023E-4CA9-9B5A-8A7EF5CA91BE}" presName="composite" presStyleCnt="0"/>
      <dgm:spPr/>
    </dgm:pt>
    <dgm:pt modelId="{F17C5166-8C25-462C-8225-93387B3DA9C4}" type="pres">
      <dgm:prSet presAssocID="{3FD86A56-023E-4CA9-9B5A-8A7EF5CA91BE}" presName="rect2" presStyleLbl="revTx" presStyleIdx="3" presStyleCnt="4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7D4C50A2-FAE5-4761-96CB-97170845D2C2}" type="pres">
      <dgm:prSet presAssocID="{3FD86A56-023E-4CA9-9B5A-8A7EF5CA91BE}" presName="rect1" presStyleLbl="alignImgPlace1" presStyleIdx="3" presStyleCnt="4" custScaleX="133100" custScaleY="133100" custLinFactNeighborX="2404" custLinFactNeighborY="449"/>
      <dgm:spPr>
        <a:blipFill>
          <a:blip xmlns:r="http://schemas.openxmlformats.org/officeDocument/2006/relationships"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 l="-27000" r="-27000"/>
          </a:stretch>
        </a:blipFill>
      </dgm:spPr>
    </dgm:pt>
  </dgm:ptLst>
  <dgm:cxnLst>
    <dgm:cxn modelId="{62D3CAAC-E8FC-446C-8C8E-3E4CD66B1F76}" srcId="{91C3F7C9-537E-4E7F-B651-2ECA1CC0E7DB}" destId="{74435ACB-EEE2-480B-883F-7D18C61090DE}" srcOrd="2" destOrd="0" parTransId="{6D44EE78-6834-41FD-BBEC-E9249662FA64}" sibTransId="{0B9CC08C-5A12-42F6-AE7A-68D3A7FAEEDF}"/>
    <dgm:cxn modelId="{16845B31-BCB0-4314-892E-CACE08B16D22}" type="presOf" srcId="{74435ACB-EEE2-480B-883F-7D18C61090DE}" destId="{A5B74E15-47B8-4C9E-8602-78275A1F8783}" srcOrd="0" destOrd="0" presId="urn:microsoft.com/office/officeart/2008/layout/PictureGrid"/>
    <dgm:cxn modelId="{C24D14D7-3189-4A85-9E5A-E38DAC4E6402}" type="presOf" srcId="{3FD86A56-023E-4CA9-9B5A-8A7EF5CA91BE}" destId="{F17C5166-8C25-462C-8225-93387B3DA9C4}" srcOrd="0" destOrd="0" presId="urn:microsoft.com/office/officeart/2008/layout/PictureGrid"/>
    <dgm:cxn modelId="{35ADF436-1DFF-4AA5-9038-2BD51538B739}" type="presOf" srcId="{C69B37E4-05EF-47B3-AFF4-235ADD17E32E}" destId="{EAE7C74B-0CCF-471C-82FE-33734FCB3650}" srcOrd="0" destOrd="0" presId="urn:microsoft.com/office/officeart/2008/layout/PictureGrid"/>
    <dgm:cxn modelId="{30DB37BF-E319-4DA0-9ED9-8B91D8243C7B}" srcId="{91C3F7C9-537E-4E7F-B651-2ECA1CC0E7DB}" destId="{3FD86A56-023E-4CA9-9B5A-8A7EF5CA91BE}" srcOrd="3" destOrd="0" parTransId="{38855DFB-7BC4-4767-9F5F-9C146D9D74E9}" sibTransId="{47C7118F-52D5-4ADF-9F90-6DE1CEBCD29F}"/>
    <dgm:cxn modelId="{A53EE4DC-1068-4D3D-96B1-E17248362E54}" srcId="{91C3F7C9-537E-4E7F-B651-2ECA1CC0E7DB}" destId="{460FFCC8-707A-46AB-B1EC-D589FA000CFA}" srcOrd="0" destOrd="0" parTransId="{19C7DEFD-DE42-4BFC-A8E5-66E203AB9176}" sibTransId="{DA016D16-4D46-4E4B-876E-4404661DB7E5}"/>
    <dgm:cxn modelId="{7D157713-C267-492E-8A07-BA976B667CC8}" srcId="{91C3F7C9-537E-4E7F-B651-2ECA1CC0E7DB}" destId="{C69B37E4-05EF-47B3-AFF4-235ADD17E32E}" srcOrd="1" destOrd="0" parTransId="{20F2A58D-B5E3-4066-986B-D26D9BA633F3}" sibTransId="{AE991ABB-CA4C-42C8-A309-3361A6764647}"/>
    <dgm:cxn modelId="{A92EBB76-A29E-4B89-AA83-652676D6571F}" type="presOf" srcId="{91C3F7C9-537E-4E7F-B651-2ECA1CC0E7DB}" destId="{121929FA-5999-4A53-889D-39125AB55F1A}" srcOrd="0" destOrd="0" presId="urn:microsoft.com/office/officeart/2008/layout/PictureGrid"/>
    <dgm:cxn modelId="{43516F2A-7C89-4C14-8650-3C9E11735956}" type="presOf" srcId="{460FFCC8-707A-46AB-B1EC-D589FA000CFA}" destId="{401ACC75-A78B-49E6-8FF2-4F3D146F25A4}" srcOrd="0" destOrd="0" presId="urn:microsoft.com/office/officeart/2008/layout/PictureGrid"/>
    <dgm:cxn modelId="{B2C53378-1B8F-4163-9ACF-4C49024CBC20}" type="presParOf" srcId="{121929FA-5999-4A53-889D-39125AB55F1A}" destId="{9EE6FEEE-5023-4D76-A431-BB2668FBFDBC}" srcOrd="0" destOrd="0" presId="urn:microsoft.com/office/officeart/2008/layout/PictureGrid"/>
    <dgm:cxn modelId="{44B5F6E7-51F0-4344-B9F8-AFB1F9896922}" type="presParOf" srcId="{9EE6FEEE-5023-4D76-A431-BB2668FBFDBC}" destId="{401ACC75-A78B-49E6-8FF2-4F3D146F25A4}" srcOrd="0" destOrd="0" presId="urn:microsoft.com/office/officeart/2008/layout/PictureGrid"/>
    <dgm:cxn modelId="{C05EB2B1-8159-4948-8F53-47B82955BF24}" type="presParOf" srcId="{9EE6FEEE-5023-4D76-A431-BB2668FBFDBC}" destId="{CF4B1559-90E8-45C8-8F2D-AA0B5265446A}" srcOrd="1" destOrd="0" presId="urn:microsoft.com/office/officeart/2008/layout/PictureGrid"/>
    <dgm:cxn modelId="{E110A95D-BCF5-40A1-94EF-181B7832216B}" type="presParOf" srcId="{121929FA-5999-4A53-889D-39125AB55F1A}" destId="{3EEE30D1-5647-4920-BD12-B99DB4AF8D5A}" srcOrd="1" destOrd="0" presId="urn:microsoft.com/office/officeart/2008/layout/PictureGrid"/>
    <dgm:cxn modelId="{E629B5AB-A1AB-4A7D-8FE5-E5276F3639AA}" type="presParOf" srcId="{121929FA-5999-4A53-889D-39125AB55F1A}" destId="{259F998E-65E0-4365-9DDA-FDB85A9994F6}" srcOrd="2" destOrd="0" presId="urn:microsoft.com/office/officeart/2008/layout/PictureGrid"/>
    <dgm:cxn modelId="{3ABA8058-3063-4AFB-BC4F-8C12184EB169}" type="presParOf" srcId="{259F998E-65E0-4365-9DDA-FDB85A9994F6}" destId="{EAE7C74B-0CCF-471C-82FE-33734FCB3650}" srcOrd="0" destOrd="0" presId="urn:microsoft.com/office/officeart/2008/layout/PictureGrid"/>
    <dgm:cxn modelId="{D097E49B-7703-41C2-96F3-F968532178B6}" type="presParOf" srcId="{259F998E-65E0-4365-9DDA-FDB85A9994F6}" destId="{7B4A84C1-B74E-4C2D-830E-AF837F142D97}" srcOrd="1" destOrd="0" presId="urn:microsoft.com/office/officeart/2008/layout/PictureGrid"/>
    <dgm:cxn modelId="{714C0DB4-BD36-475B-B66E-1ACD0329C895}" type="presParOf" srcId="{121929FA-5999-4A53-889D-39125AB55F1A}" destId="{DC351F70-602E-4AD6-A7A1-294DA105810A}" srcOrd="3" destOrd="0" presId="urn:microsoft.com/office/officeart/2008/layout/PictureGrid"/>
    <dgm:cxn modelId="{0A4ECD36-7D69-4108-A0CB-58AD9DE68F2B}" type="presParOf" srcId="{121929FA-5999-4A53-889D-39125AB55F1A}" destId="{B45455DB-B8AE-427D-A5BC-15D9908A46B4}" srcOrd="4" destOrd="0" presId="urn:microsoft.com/office/officeart/2008/layout/PictureGrid"/>
    <dgm:cxn modelId="{11C2C0EB-81F3-428F-9A26-B290B410659F}" type="presParOf" srcId="{B45455DB-B8AE-427D-A5BC-15D9908A46B4}" destId="{A5B74E15-47B8-4C9E-8602-78275A1F8783}" srcOrd="0" destOrd="0" presId="urn:microsoft.com/office/officeart/2008/layout/PictureGrid"/>
    <dgm:cxn modelId="{90B40AF2-2C20-4BA3-AD20-76721D41D0CF}" type="presParOf" srcId="{B45455DB-B8AE-427D-A5BC-15D9908A46B4}" destId="{9E5306CC-7FDC-4B78-9DA8-692850B6011F}" srcOrd="1" destOrd="0" presId="urn:microsoft.com/office/officeart/2008/layout/PictureGrid"/>
    <dgm:cxn modelId="{EA042024-DB9C-4BAD-82E8-0B778C10CFC5}" type="presParOf" srcId="{121929FA-5999-4A53-889D-39125AB55F1A}" destId="{A6C5E46A-52ED-43A5-9A5D-890BD22E30C7}" srcOrd="5" destOrd="0" presId="urn:microsoft.com/office/officeart/2008/layout/PictureGrid"/>
    <dgm:cxn modelId="{039D92C5-DF59-4681-98DC-692BD94ED512}" type="presParOf" srcId="{121929FA-5999-4A53-889D-39125AB55F1A}" destId="{74CD6AAC-2420-41F4-9B55-5991D44ED18F}" srcOrd="6" destOrd="0" presId="urn:microsoft.com/office/officeart/2008/layout/PictureGrid"/>
    <dgm:cxn modelId="{E287DA63-F908-42BD-B942-EAA6052A28E4}" type="presParOf" srcId="{74CD6AAC-2420-41F4-9B55-5991D44ED18F}" destId="{F17C5166-8C25-462C-8225-93387B3DA9C4}" srcOrd="0" destOrd="0" presId="urn:microsoft.com/office/officeart/2008/layout/PictureGrid"/>
    <dgm:cxn modelId="{C06FDC95-D8A9-4DC9-83F7-2D09C2101B72}" type="presParOf" srcId="{74CD6AAC-2420-41F4-9B55-5991D44ED18F}" destId="{7D4C50A2-FAE5-4761-96CB-97170845D2C2}" srcOrd="1" destOrd="0" presId="urn:microsoft.com/office/officeart/2008/layout/PictureGrid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401ACC75-A78B-49E6-8FF2-4F3D146F25A4}">
      <dsp:nvSpPr>
        <dsp:cNvPr id="0" name=""/>
        <dsp:cNvSpPr/>
      </dsp:nvSpPr>
      <dsp:spPr>
        <a:xfrm>
          <a:off x="2126116" y="43346"/>
          <a:ext cx="2007531" cy="301129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60960" rIns="60960" bIns="0" numCol="1" spcCol="1270" anchor="b" anchorCtr="0">
          <a:noAutofit/>
        </a:bodyPr>
        <a:lstStyle/>
        <a:p>
          <a:pPr lvl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cs-CZ" sz="1600" kern="1200" dirty="0"/>
        </a:p>
      </dsp:txBody>
      <dsp:txXfrm>
        <a:off x="2126116" y="43346"/>
        <a:ext cx="2007531" cy="301129"/>
      </dsp:txXfrm>
    </dsp:sp>
    <dsp:sp modelId="{CF4B1559-90E8-45C8-8F2D-AA0B5265446A}">
      <dsp:nvSpPr>
        <dsp:cNvPr id="0" name=""/>
        <dsp:cNvSpPr/>
      </dsp:nvSpPr>
      <dsp:spPr>
        <a:xfrm>
          <a:off x="1868268" y="86891"/>
          <a:ext cx="2672024" cy="2672024"/>
        </a:xfrm>
        <a:prstGeom prst="rect">
          <a:avLst/>
        </a:prstGeom>
        <a:blipFill>
          <a:blip xmlns:r="http://schemas.openxmlformats.org/officeDocument/2006/relationships" r:embed="rId1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 l="-17000" r="-17000"/>
          </a:stretch>
        </a:blipFill>
        <a:ln w="381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/>
      </dsp:style>
    </dsp:sp>
    <dsp:sp modelId="{EAE7C74B-0CCF-471C-82FE-33734FCB3650}">
      <dsp:nvSpPr>
        <dsp:cNvPr id="0" name=""/>
        <dsp:cNvSpPr/>
      </dsp:nvSpPr>
      <dsp:spPr>
        <a:xfrm>
          <a:off x="5010353" y="43346"/>
          <a:ext cx="2007531" cy="301129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60960" rIns="60960" bIns="0" numCol="1" spcCol="1270" anchor="b" anchorCtr="0">
          <a:noAutofit/>
        </a:bodyPr>
        <a:lstStyle/>
        <a:p>
          <a:pPr lvl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cs-CZ" sz="1600" kern="1200"/>
        </a:p>
      </dsp:txBody>
      <dsp:txXfrm>
        <a:off x="5010353" y="43346"/>
        <a:ext cx="2007531" cy="301129"/>
      </dsp:txXfrm>
    </dsp:sp>
    <dsp:sp modelId="{7B4A84C1-B74E-4C2D-830E-AF837F142D97}">
      <dsp:nvSpPr>
        <dsp:cNvPr id="0" name=""/>
        <dsp:cNvSpPr/>
      </dsp:nvSpPr>
      <dsp:spPr>
        <a:xfrm>
          <a:off x="4752505" y="86891"/>
          <a:ext cx="2672024" cy="2672024"/>
        </a:xfrm>
        <a:prstGeom prst="rect">
          <a:avLst/>
        </a:prstGeom>
        <a:blipFill>
          <a:blip xmlns:r="http://schemas.openxmlformats.org/officeDocument/2006/relationships"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 l="-26000" r="-26000"/>
          </a:stretch>
        </a:blipFill>
        <a:ln w="381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/>
      </dsp:style>
    </dsp:sp>
    <dsp:sp modelId="{A5B74E15-47B8-4C9E-8602-78275A1F8783}">
      <dsp:nvSpPr>
        <dsp:cNvPr id="0" name=""/>
        <dsp:cNvSpPr/>
      </dsp:nvSpPr>
      <dsp:spPr>
        <a:xfrm>
          <a:off x="2126116" y="2944692"/>
          <a:ext cx="2007531" cy="301129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60960" rIns="60960" bIns="0" numCol="1" spcCol="1270" anchor="b" anchorCtr="0">
          <a:noAutofit/>
        </a:bodyPr>
        <a:lstStyle/>
        <a:p>
          <a:pPr lvl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cs-CZ" sz="1600" kern="1200"/>
        </a:p>
      </dsp:txBody>
      <dsp:txXfrm>
        <a:off x="2126116" y="2944692"/>
        <a:ext cx="2007531" cy="301129"/>
      </dsp:txXfrm>
    </dsp:sp>
    <dsp:sp modelId="{9E5306CC-7FDC-4B78-9DA8-692850B6011F}">
      <dsp:nvSpPr>
        <dsp:cNvPr id="0" name=""/>
        <dsp:cNvSpPr/>
      </dsp:nvSpPr>
      <dsp:spPr>
        <a:xfrm>
          <a:off x="1868268" y="2988236"/>
          <a:ext cx="2672024" cy="2672024"/>
        </a:xfrm>
        <a:prstGeom prst="rect">
          <a:avLst/>
        </a:prstGeom>
        <a:blipFill>
          <a:blip xmlns:r="http://schemas.openxmlformats.org/officeDocument/2006/relationships"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 l="-13000" r="-13000"/>
          </a:stretch>
        </a:blipFill>
        <a:ln w="381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/>
      </dsp:style>
    </dsp:sp>
    <dsp:sp modelId="{F17C5166-8C25-462C-8225-93387B3DA9C4}">
      <dsp:nvSpPr>
        <dsp:cNvPr id="0" name=""/>
        <dsp:cNvSpPr/>
      </dsp:nvSpPr>
      <dsp:spPr>
        <a:xfrm>
          <a:off x="5010353" y="2944692"/>
          <a:ext cx="2007531" cy="301129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60960" rIns="60960" bIns="0" numCol="1" spcCol="1270" anchor="b" anchorCtr="0">
          <a:noAutofit/>
        </a:bodyPr>
        <a:lstStyle/>
        <a:p>
          <a:pPr lvl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cs-CZ" sz="1600" kern="1200"/>
        </a:p>
      </dsp:txBody>
      <dsp:txXfrm>
        <a:off x="5010353" y="2944692"/>
        <a:ext cx="2007531" cy="301129"/>
      </dsp:txXfrm>
    </dsp:sp>
    <dsp:sp modelId="{7D4C50A2-FAE5-4761-96CB-97170845D2C2}">
      <dsp:nvSpPr>
        <dsp:cNvPr id="0" name=""/>
        <dsp:cNvSpPr/>
      </dsp:nvSpPr>
      <dsp:spPr>
        <a:xfrm>
          <a:off x="4726367" y="2982274"/>
          <a:ext cx="2672024" cy="2672024"/>
        </a:xfrm>
        <a:prstGeom prst="rect">
          <a:avLst/>
        </a:prstGeom>
        <a:blipFill>
          <a:blip xmlns:r="http://schemas.openxmlformats.org/officeDocument/2006/relationships"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 l="-27000" r="-27000"/>
          </a:stretch>
        </a:blipFill>
        <a:ln w="381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/>
      </dsp:style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8/layout/PictureGrid">
  <dgm:title val=""/>
  <dgm:desc val=""/>
  <dgm:catLst>
    <dgm:cat type="picture" pri="11000"/>
    <dgm:cat type="pictureconvert" pri="11000"/>
  </dgm:catLst>
  <dgm:sampData>
    <dgm:dataModel>
      <dgm:ptLst>
        <dgm:pt modelId="0" type="doc"/>
        <dgm:pt modelId="10">
          <dgm:prSet phldr="1"/>
        </dgm:pt>
        <dgm:pt modelId="20">
          <dgm:prSet phldr="1"/>
        </dgm:pt>
        <dgm:pt modelId="30">
          <dgm:prSet phldr="1"/>
        </dgm:pt>
        <dgm:pt modelId="40">
          <dgm:prSet phldr="1"/>
        </dgm:pt>
      </dgm:ptLst>
      <dgm:cxnLst>
        <dgm:cxn modelId="60" srcId="0" destId="10" srcOrd="0" destOrd="0"/>
        <dgm:cxn modelId="70" srcId="0" destId="20" srcOrd="1" destOrd="0"/>
        <dgm:cxn modelId="80" srcId="0" destId="30" srcOrd="2" destOrd="0"/>
        <dgm:cxn modelId="90" srcId="0" destId="40" srcOrd="3" destOrd="0"/>
      </dgm:cxnLst>
      <dgm:bg/>
      <dgm:whole/>
    </dgm:dataModel>
  </dgm:sampData>
  <dgm:styleData>
    <dgm:dataModel>
      <dgm:ptLst>
        <dgm:pt modelId="0" type="doc"/>
        <dgm:pt modelId="10">
          <dgm:prSet phldr="1"/>
        </dgm:pt>
        <dgm:pt modelId="20">
          <dgm:prSet phldr="1"/>
        </dgm:pt>
      </dgm:ptLst>
      <dgm:cxnLst>
        <dgm:cxn modelId="60" srcId="0" destId="10" srcOrd="0" destOrd="0"/>
        <dgm:cxn modelId="70" srcId="0" destId="20" srcOrd="1" destOrd="0"/>
      </dgm:cxnLst>
      <dgm:bg/>
      <dgm:whole/>
    </dgm:dataModel>
  </dgm:styleData>
  <dgm:clrData>
    <dgm:dataModel>
      <dgm:ptLst>
        <dgm:pt modelId="0" type="doc"/>
        <dgm:pt modelId="10">
          <dgm:prSet phldr="1"/>
        </dgm:pt>
        <dgm:pt modelId="20">
          <dgm:prSet phldr="1"/>
        </dgm:pt>
        <dgm:pt modelId="30">
          <dgm:prSet phldr="1"/>
        </dgm:pt>
        <dgm:pt modelId="40">
          <dgm:prSet phldr="1"/>
        </dgm:pt>
      </dgm:ptLst>
      <dgm:cxnLst>
        <dgm:cxn modelId="60" srcId="0" destId="10" srcOrd="0" destOrd="0"/>
        <dgm:cxn modelId="70" srcId="0" destId="20" srcOrd="1" destOrd="0"/>
        <dgm:cxn modelId="80" srcId="0" destId="30" srcOrd="2" destOrd="0"/>
        <dgm:cxn modelId="90" srcId="0" destId="40" srcOrd="3" destOrd="0"/>
      </dgm:cxnLst>
      <dgm:bg/>
      <dgm:whole/>
    </dgm:dataModel>
  </dgm:clrData>
  <dgm:layoutNode name="Name0">
    <dgm:varLst>
      <dgm:dir/>
    </dgm:varLst>
    <dgm:choose name="Name1">
      <dgm:if name="Name2" axis="ch" ptType="node" func="cnt" op="lte" val="4">
        <dgm:choose name="Name3">
          <dgm:if name="Name4" func="var" arg="dir" op="equ" val="norm">
            <dgm:alg type="snake">
              <dgm:param type="off" val="ctr"/>
              <dgm:param type="bkpt" val="fixed"/>
              <dgm:param type="bkPtFixedVal" val="2"/>
            </dgm:alg>
          </dgm:if>
          <dgm:else name="Name5">
            <dgm:alg type="snake">
              <dgm:param type="off" val="ctr"/>
              <dgm:param type="grDir" val="tR"/>
              <dgm:param type="bkpt" val="fixed"/>
              <dgm:param type="bkPtFixedVal" val="2"/>
            </dgm:alg>
          </dgm:else>
        </dgm:choose>
      </dgm:if>
      <dgm:else name="Name6">
        <dgm:choose name="Name7">
          <dgm:if name="Name8" axis="ch" ptType="node" func="cnt" op="lte" val="9">
            <dgm:choose name="Name9">
              <dgm:if name="Name10" func="var" arg="dir" op="equ" val="norm">
                <dgm:alg type="snake">
                  <dgm:param type="off" val="ctr"/>
                  <dgm:param type="bkpt" val="fixed"/>
                  <dgm:param type="bkPtFixedVal" val="3"/>
                </dgm:alg>
              </dgm:if>
              <dgm:else name="Name11">
                <dgm:alg type="snake">
                  <dgm:param type="off" val="ctr"/>
                  <dgm:param type="grDir" val="tR"/>
                  <dgm:param type="bkpt" val="fixed"/>
                  <dgm:param type="bkPtFixedVal" val="3"/>
                </dgm:alg>
              </dgm:else>
            </dgm:choose>
          </dgm:if>
          <dgm:else name="Name12">
            <dgm:choose name="Name13">
              <dgm:if name="Name14" axis="ch" ptType="node" func="cnt" op="lte" val="16">
                <dgm:choose name="Name15">
                  <dgm:if name="Name16" func="var" arg="dir" op="equ" val="norm">
                    <dgm:alg type="snake">
                      <dgm:param type="off" val="ctr"/>
                      <dgm:param type="bkpt" val="fixed"/>
                      <dgm:param type="bkPtFixedVal" val="4"/>
                    </dgm:alg>
                  </dgm:if>
                  <dgm:else name="Name17">
                    <dgm:alg type="snake">
                      <dgm:param type="off" val="ctr"/>
                      <dgm:param type="grDir" val="tR"/>
                      <dgm:param type="bkpt" val="fixed"/>
                      <dgm:param type="bkPtFixedVal" val="4"/>
                    </dgm:alg>
                  </dgm:else>
                </dgm:choose>
              </dgm:if>
              <dgm:else name="Name18">
                <dgm:choose name="Name19">
                  <dgm:if name="Name20" axis="ch" ptType="node" func="cnt" op="lte" val="25">
                    <dgm:choose name="Name21">
                      <dgm:if name="Name22" func="var" arg="dir" op="equ" val="norm">
                        <dgm:alg type="snake">
                          <dgm:param type="off" val="ctr"/>
                          <dgm:param type="bkpt" val="fixed"/>
                          <dgm:param type="bkPtFixedVal" val="5"/>
                        </dgm:alg>
                      </dgm:if>
                      <dgm:else name="Name23">
                        <dgm:alg type="snake">
                          <dgm:param type="off" val="ctr"/>
                          <dgm:param type="grDir" val="tR"/>
                          <dgm:param type="bkpt" val="fixed"/>
                          <dgm:param type="bkPtFixedVal" val="5"/>
                        </dgm:alg>
                      </dgm:else>
                    </dgm:choose>
                  </dgm:if>
                  <dgm:else name="Name24">
                    <dgm:choose name="Name25">
                      <dgm:if name="Name26" func="var" arg="dir" op="equ" val="norm">
                        <dgm:alg type="snake">
                          <dgm:param type="off" val="ctr"/>
                        </dgm:alg>
                      </dgm:if>
                      <dgm:else name="Name27">
                        <dgm:alg type="snake">
                          <dgm:param type="off" val="ctr"/>
                          <dgm:param type="grDir" val="tR"/>
                        </dgm:alg>
                      </dgm:else>
                    </dgm:choose>
                  </dgm:else>
                </dgm:choose>
              </dgm:else>
            </dgm:choose>
          </dgm:else>
        </dgm:choose>
      </dgm:else>
    </dgm:choose>
    <dgm:shape xmlns:r="http://schemas.openxmlformats.org/officeDocument/2006/relationships" r:blip="">
      <dgm:adjLst/>
    </dgm:shape>
    <dgm:constrLst>
      <dgm:constr type="primFontSz" for="des" ptType="node" op="equ" val="65"/>
      <dgm:constr type="w" for="ch" forName="composite" refType="h" fact="0.8"/>
      <dgm:constr type="h" for="ch" forName="composite" refType="h"/>
      <dgm:constr type="sp" refType="w" refFor="ch" refForName="composite" op="equ" fact="0.1"/>
      <dgm:constr type="w" for="ch" forName="sibTrans" refType="w" refFor="ch" refForName="composite" op="equ" fact="0.1"/>
      <dgm:constr type="h" for="ch" forName="sibTrans" refType="w" refFor="ch" refForName="sibTrans" op="equ"/>
    </dgm:constrLst>
    <dgm:forEach name="nodesForEach" axis="ch" ptType="node">
      <dgm:layoutNode name="composite">
        <dgm:alg type="composite">
          <dgm:param type="ar" val="0.7568"/>
        </dgm:alg>
        <dgm:shape xmlns:r="http://schemas.openxmlformats.org/officeDocument/2006/relationships" r:blip="">
          <dgm:adjLst/>
        </dgm:shape>
        <dgm:constrLst>
          <dgm:constr type="l" for="ch" forName="rect1" refType="w" fact="0"/>
          <dgm:constr type="t" for="ch" forName="rect1" refType="h" fact="0.15"/>
          <dgm:constr type="w" for="ch" forName="rect1" refType="w"/>
          <dgm:constr type="h" for="ch" forName="rect1" refType="w"/>
          <dgm:constr type="l" for="ch" forName="rect2" refType="w" fact="0"/>
          <dgm:constr type="t" for="ch" forName="rect2" refType="h" fact="0"/>
          <dgm:constr type="w" for="ch" forName="rect2" refType="w"/>
          <dgm:constr type="h" for="ch" forName="rect2" refType="w" fact="0.15"/>
        </dgm:constrLst>
        <dgm:layoutNode name="rect2" styleLbl="revTx">
          <dgm:varLst>
            <dgm:bulletEnabled val="1"/>
          </dgm:varLst>
          <dgm:alg type="tx">
            <dgm:param type="stBulletLvl" val="3"/>
            <dgm:param type="parTxLTRAlign" val="l"/>
            <dgm:param type="parTxRTLAlign" val="r"/>
            <dgm:param type="txAnchorVert" val="b"/>
            <dgm:param type="txAnchorVertCh" val="b"/>
          </dgm:alg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lMarg" refType="primFontSz" fact="0"/>
            <dgm:constr type="rMarg" refType="primFontSz" fact="0.3"/>
            <dgm:constr type="tMarg" refType="primFontSz" fact="0.3"/>
            <dgm:constr type="bMarg" refType="primFontSz" fact="0"/>
            <dgm:constr type="secFontSz" refType="primFontSz" fact="0.8"/>
          </dgm:constrLst>
          <dgm:ruleLst>
            <dgm:rule type="primFontSz" val="5" fact="NaN" max="NaN"/>
          </dgm:ruleLst>
        </dgm:layoutNode>
        <dgm:layoutNode name="rect1" styleLbl="alignImgPlace1">
          <dgm:alg type="sp"/>
          <dgm:shape xmlns:r="http://schemas.openxmlformats.org/officeDocument/2006/relationships" type="rect" r:blip="" blipPhldr="1">
            <dgm:adjLst/>
          </dgm:shape>
          <dgm:presOf/>
        </dgm:layoutNode>
      </dgm:layoutNode>
      <dgm:forEach name="sibTransForEach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2">
  <dgm:title val=""/>
  <dgm:desc val=""/>
  <dgm:catLst>
    <dgm:cat type="simple" pri="102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4813" cy="495300"/>
          </a:xfrm>
          <a:prstGeom prst="rect">
            <a:avLst/>
          </a:prstGeom>
        </p:spPr>
        <p:txBody>
          <a:bodyPr vert="horz" lIns="91290" tIns="45644" rIns="91290" bIns="45644" rtlCol="0"/>
          <a:lstStyle>
            <a:lvl1pPr algn="l">
              <a:defRPr sz="1200"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quarter" idx="1"/>
          </p:nvPr>
        </p:nvSpPr>
        <p:spPr>
          <a:xfrm>
            <a:off x="3848100" y="0"/>
            <a:ext cx="2944813" cy="495300"/>
          </a:xfrm>
          <a:prstGeom prst="rect">
            <a:avLst/>
          </a:prstGeom>
        </p:spPr>
        <p:txBody>
          <a:bodyPr vert="horz" lIns="91290" tIns="45644" rIns="91290" bIns="45644" rtlCol="0"/>
          <a:lstStyle>
            <a:lvl1pPr algn="r">
              <a:defRPr sz="1200"/>
            </a:lvl1pPr>
          </a:lstStyle>
          <a:p>
            <a:pPr>
              <a:defRPr/>
            </a:pPr>
            <a:fld id="{5D97EA24-09F3-438C-ACD0-F512AFE4A8A7}" type="datetimeFigureOut">
              <a:rPr lang="cs-CZ"/>
              <a:pPr>
                <a:defRPr/>
              </a:pPr>
              <a:t>10.9.2019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2"/>
          </p:nvPr>
        </p:nvSpPr>
        <p:spPr>
          <a:xfrm>
            <a:off x="0" y="9409113"/>
            <a:ext cx="2944813" cy="495300"/>
          </a:xfrm>
          <a:prstGeom prst="rect">
            <a:avLst/>
          </a:prstGeom>
        </p:spPr>
        <p:txBody>
          <a:bodyPr vert="horz" lIns="91290" tIns="45644" rIns="91290" bIns="45644" rtlCol="0" anchor="b"/>
          <a:lstStyle>
            <a:lvl1pPr algn="l">
              <a:defRPr sz="1200"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3"/>
          </p:nvPr>
        </p:nvSpPr>
        <p:spPr>
          <a:xfrm>
            <a:off x="3848100" y="9409113"/>
            <a:ext cx="2944813" cy="495300"/>
          </a:xfrm>
          <a:prstGeom prst="rect">
            <a:avLst/>
          </a:prstGeom>
        </p:spPr>
        <p:txBody>
          <a:bodyPr vert="horz" lIns="91290" tIns="45644" rIns="91290" bIns="45644" rtlCol="0" anchor="b"/>
          <a:lstStyle>
            <a:lvl1pPr algn="r">
              <a:defRPr sz="1200"/>
            </a:lvl1pPr>
          </a:lstStyle>
          <a:p>
            <a:pPr>
              <a:defRPr/>
            </a:pPr>
            <a:fld id="{3EA48108-D5DE-4F8A-A17F-925A3A289738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930379689"/>
      </p:ext>
    </p:extLst>
  </p:cSld>
  <p:clrMap bg1="lt1" tx1="dk1" bg2="lt2" tx2="dk2" accent1="accent1" accent2="accent2" accent3="accent3" accent4="accent4" accent5="accent5" accent6="accent6" hlink="hlink" folHlink="folHlink"/>
  <p:hf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850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44813" cy="495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290" tIns="45644" rIns="91290" bIns="45644" numCol="1" anchor="t" anchorCtr="0" compatLnSpc="1">
            <a:prstTxWarp prst="textNoShape">
              <a:avLst/>
            </a:prstTxWarp>
          </a:bodyPr>
          <a:lstStyle>
            <a:lvl1pPr algn="l">
              <a:defRPr sz="1200" u="none"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8851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48100" y="0"/>
            <a:ext cx="2944813" cy="495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290" tIns="45644" rIns="91290" bIns="45644" numCol="1" anchor="t" anchorCtr="0" compatLnSpc="1">
            <a:prstTxWarp prst="textNoShape">
              <a:avLst/>
            </a:prstTxWarp>
          </a:bodyPr>
          <a:lstStyle>
            <a:lvl1pPr algn="r">
              <a:defRPr sz="1200" u="none"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15364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920750" y="742950"/>
            <a:ext cx="4953000" cy="371475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78853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79450" y="4705350"/>
            <a:ext cx="5435600" cy="4457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290" tIns="45644" rIns="91290" bIns="45644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noProof="0" smtClean="0"/>
              <a:t>Klepnutím lze upravit styly předlohy textu.</a:t>
            </a:r>
          </a:p>
          <a:p>
            <a:pPr lvl="1"/>
            <a:r>
              <a:rPr lang="cs-CZ" noProof="0" smtClean="0"/>
              <a:t>Druhá úroveň</a:t>
            </a:r>
          </a:p>
          <a:p>
            <a:pPr lvl="2"/>
            <a:r>
              <a:rPr lang="cs-CZ" noProof="0" smtClean="0"/>
              <a:t>Třetí úroveň</a:t>
            </a:r>
          </a:p>
          <a:p>
            <a:pPr lvl="3"/>
            <a:r>
              <a:rPr lang="cs-CZ" noProof="0" smtClean="0"/>
              <a:t>Čtvrtá úroveň</a:t>
            </a:r>
          </a:p>
          <a:p>
            <a:pPr lvl="4"/>
            <a:r>
              <a:rPr lang="cs-CZ" noProof="0" smtClean="0"/>
              <a:t>Pátá úroveň</a:t>
            </a:r>
          </a:p>
        </p:txBody>
      </p:sp>
      <p:sp>
        <p:nvSpPr>
          <p:cNvPr id="78854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9409113"/>
            <a:ext cx="2944813" cy="495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290" tIns="45644" rIns="91290" bIns="45644" numCol="1" anchor="b" anchorCtr="0" compatLnSpc="1">
            <a:prstTxWarp prst="textNoShape">
              <a:avLst/>
            </a:prstTxWarp>
          </a:bodyPr>
          <a:lstStyle>
            <a:lvl1pPr algn="l">
              <a:defRPr sz="1200" u="none"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8855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48100" y="9409113"/>
            <a:ext cx="2944813" cy="495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290" tIns="45644" rIns="91290" bIns="45644" numCol="1" anchor="b" anchorCtr="0" compatLnSpc="1">
            <a:prstTxWarp prst="textNoShape">
              <a:avLst/>
            </a:prstTxWarp>
          </a:bodyPr>
          <a:lstStyle>
            <a:lvl1pPr algn="r">
              <a:defRPr sz="1200" u="none"/>
            </a:lvl1pPr>
          </a:lstStyle>
          <a:p>
            <a:pPr>
              <a:defRPr/>
            </a:pPr>
            <a:fld id="{DE5BCD07-B77C-4BC6-854F-B433DB85CD86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685410153"/>
      </p:ext>
    </p:extLst>
  </p:cSld>
  <p:clrMap bg1="lt1" tx1="dk1" bg2="lt2" tx2="dk2" accent1="accent1" accent2="accent2" accent3="accent3" accent4="accent4" accent5="accent5" accent6="accent6" hlink="hlink" folHlink="folHlink"/>
  <p:hf hdr="0" ftr="0" dt="0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algn="l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Arial" charset="0"/>
              </a:defRPr>
            </a:lvl1pPr>
            <a:lvl2pPr marL="739775" indent="-280988" algn="l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Arial" charset="0"/>
              </a:defRPr>
            </a:lvl2pPr>
            <a:lvl3pPr marL="1136650" indent="-225425" algn="l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Arial" charset="0"/>
              </a:defRPr>
            </a:lvl3pPr>
            <a:lvl4pPr marL="1595438" indent="-225425" algn="l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Arial" charset="0"/>
              </a:defRPr>
            </a:lvl4pPr>
            <a:lvl5pPr marL="2052638" indent="-225425" algn="l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Arial" charset="0"/>
              </a:defRPr>
            </a:lvl5pPr>
            <a:lvl6pPr marL="2509838" indent="-225425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</a:defRPr>
            </a:lvl6pPr>
            <a:lvl7pPr marL="2967038" indent="-225425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</a:defRPr>
            </a:lvl7pPr>
            <a:lvl8pPr marL="3424238" indent="-225425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</a:defRPr>
            </a:lvl8pPr>
            <a:lvl9pPr marL="3881438" indent="-225425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</a:defRPr>
            </a:lvl9pPr>
          </a:lstStyle>
          <a:p>
            <a:pPr algn="r" eaLnBrk="1" hangingPunct="1">
              <a:spcBef>
                <a:spcPct val="0"/>
              </a:spcBef>
            </a:pPr>
            <a:fld id="{F54C92EC-5DD8-4A9D-8705-738D36319331}" type="slidenum">
              <a:rPr lang="cs-CZ" altLang="cs-CZ" smtClean="0">
                <a:solidFill>
                  <a:prstClr val="black"/>
                </a:solidFill>
              </a:rPr>
              <a:pPr algn="r" eaLnBrk="1" hangingPunct="1">
                <a:spcBef>
                  <a:spcPct val="0"/>
                </a:spcBef>
              </a:pPr>
              <a:t>1</a:t>
            </a:fld>
            <a:endParaRPr lang="cs-CZ" altLang="cs-CZ" dirty="0" smtClean="0">
              <a:solidFill>
                <a:prstClr val="black"/>
              </a:solidFill>
            </a:endParaRPr>
          </a:p>
        </p:txBody>
      </p:sp>
      <p:sp>
        <p:nvSpPr>
          <p:cNvPr id="1638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6388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cs-CZ" altLang="cs-CZ" dirty="0" smtClean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algn="l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Arial" charset="0"/>
              </a:defRPr>
            </a:lvl1pPr>
            <a:lvl2pPr marL="739775" indent="-280988" algn="l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Arial" charset="0"/>
              </a:defRPr>
            </a:lvl2pPr>
            <a:lvl3pPr marL="1136650" indent="-225425" algn="l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Arial" charset="0"/>
              </a:defRPr>
            </a:lvl3pPr>
            <a:lvl4pPr marL="1595438" indent="-225425" algn="l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Arial" charset="0"/>
              </a:defRPr>
            </a:lvl4pPr>
            <a:lvl5pPr marL="2052638" indent="-225425" algn="l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Arial" charset="0"/>
              </a:defRPr>
            </a:lvl5pPr>
            <a:lvl6pPr marL="2509838" indent="-225425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</a:defRPr>
            </a:lvl6pPr>
            <a:lvl7pPr marL="2967038" indent="-225425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</a:defRPr>
            </a:lvl7pPr>
            <a:lvl8pPr marL="3424238" indent="-225425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</a:defRPr>
            </a:lvl8pPr>
            <a:lvl9pPr marL="3881438" indent="-225425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</a:defRPr>
            </a:lvl9pPr>
          </a:lstStyle>
          <a:p>
            <a:pPr algn="r" eaLnBrk="1" hangingPunct="1">
              <a:spcBef>
                <a:spcPct val="0"/>
              </a:spcBef>
            </a:pPr>
            <a:fld id="{847BE8F6-B3CA-4A31-AD64-5D498A93CC8C}" type="slidenum">
              <a:rPr lang="cs-CZ" altLang="cs-CZ" smtClean="0"/>
              <a:pPr algn="r" eaLnBrk="1" hangingPunct="1">
                <a:spcBef>
                  <a:spcPct val="0"/>
                </a:spcBef>
              </a:pPr>
              <a:t>12</a:t>
            </a:fld>
            <a:endParaRPr lang="cs-CZ" altLang="cs-CZ" smtClean="0"/>
          </a:p>
        </p:txBody>
      </p:sp>
      <p:sp>
        <p:nvSpPr>
          <p:cNvPr id="2765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765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cs-CZ" altLang="cs-CZ" dirty="0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8D211FD-8858-4DE9-A563-7F6F54EF45C3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97411984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2644BB4-EED6-449D-B895-072E3E682871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9400658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C923B3A-870C-4567-A0D9-EBF1F62EF8B6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8405932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603745E-02D0-45EF-A3F9-2A316492121B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06170628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8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9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7F29C90-FF0F-4B26-8DB2-4953361B457E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42237543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4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316AC53-8456-46AE-8F82-A5533BF54CA1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92048299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3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4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1785DE8-8B68-4DC9-97A8-FBB5EA8161AE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35026920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D1207CD-20D2-44FB-BC2E-D8A4A8E19782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34310697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cs-CZ" noProof="0" smtClean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FA2F1A7-5762-452A-8E12-6859642BA085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87129412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09A19F0-C3FE-4E72-95B4-C65CC36D3811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79524491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8136A44-8B4F-41A5-87D6-120440C832CB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919670018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8D211FD-8858-4DE9-A563-7F6F54EF45C3}" type="slidenum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18411633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2644BB4-EED6-449D-B895-072E3E682871}" type="slidenum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22360602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C923B3A-870C-4567-A0D9-EBF1F62EF8B6}" type="slidenum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26576143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603745E-02D0-45EF-A3F9-2A316492121B}" type="slidenum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11890912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7F29C90-FF0F-4B26-8DB2-4953361B457E}" type="slidenum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2837496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316AC53-8456-46AE-8F82-A5533BF54CA1}" type="slidenum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90472569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1785DE8-8B68-4DC9-97A8-FBB5EA8161AE}" type="slidenum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66444579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D1207CD-20D2-44FB-BC2E-D8A4A8E19782}" type="slidenum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86546567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cs-CZ" noProof="0" smtClean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FA2F1A7-5762-452A-8E12-6859642BA085}" type="slidenum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26186912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09A19F0-C3FE-4E72-95B4-C65CC36D3811}" type="slidenum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60444423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8136A44-8B4F-41A5-87D6-120440C832CB}" type="slidenum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3859500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 cstate="email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Zástupný symbol pro nadpis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cs-CZ" altLang="cs-CZ" smtClean="0"/>
              <a:t>Kliknutím lze upravit styl.</a:t>
            </a:r>
          </a:p>
        </p:txBody>
      </p:sp>
      <p:sp>
        <p:nvSpPr>
          <p:cNvPr id="1027" name="Zástupný symbol pro text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altLang="cs-CZ" smtClean="0"/>
              <a:t>Kliknutím lze upravit styly předlohy textu.</a:t>
            </a:r>
          </a:p>
          <a:p>
            <a:pPr lvl="1"/>
            <a:r>
              <a:rPr lang="cs-CZ" altLang="cs-CZ" smtClean="0"/>
              <a:t>Druhá úroveň</a:t>
            </a:r>
          </a:p>
          <a:p>
            <a:pPr lvl="2"/>
            <a:r>
              <a:rPr lang="cs-CZ" altLang="cs-CZ" smtClean="0"/>
              <a:t>Třetí úroveň</a:t>
            </a:r>
          </a:p>
          <a:p>
            <a:pPr lvl="3"/>
            <a:r>
              <a:rPr lang="cs-CZ" altLang="cs-CZ" smtClean="0"/>
              <a:t>Čtvrtá úroveň</a:t>
            </a:r>
          </a:p>
          <a:p>
            <a:pPr lvl="4"/>
            <a:r>
              <a:rPr lang="cs-CZ" altLang="cs-CZ" smtClean="0"/>
              <a:t>Pátá úroveň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fld id="{4693F805-6963-4864-869A-5CDF1611E0C8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ransition spd="slow">
    <p:zoom/>
  </p:transition>
  <p:timing>
    <p:tnLst>
      <p:par>
        <p:cTn id="1" dur="indefinite" restart="never" nodeType="tmRoot"/>
      </p:par>
    </p:tnLst>
  </p:timing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 cstate="email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Zástupný symbol pro nadpis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cs-CZ" altLang="cs-CZ" smtClean="0"/>
              <a:t>Kliknutím lze upravit styl.</a:t>
            </a:r>
          </a:p>
        </p:txBody>
      </p:sp>
      <p:sp>
        <p:nvSpPr>
          <p:cNvPr id="1027" name="Zástupný symbol pro text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altLang="cs-CZ" smtClean="0"/>
              <a:t>Kliknutím lze upravit styly předlohy textu.</a:t>
            </a:r>
          </a:p>
          <a:p>
            <a:pPr lvl="1"/>
            <a:r>
              <a:rPr lang="cs-CZ" altLang="cs-CZ" smtClean="0"/>
              <a:t>Druhá úroveň</a:t>
            </a:r>
          </a:p>
          <a:p>
            <a:pPr lvl="2"/>
            <a:r>
              <a:rPr lang="cs-CZ" altLang="cs-CZ" smtClean="0"/>
              <a:t>Třetí úroveň</a:t>
            </a:r>
          </a:p>
          <a:p>
            <a:pPr lvl="3"/>
            <a:r>
              <a:rPr lang="cs-CZ" altLang="cs-CZ" smtClean="0"/>
              <a:t>Čtvrtá úroveň</a:t>
            </a:r>
          </a:p>
          <a:p>
            <a:pPr lvl="4"/>
            <a:r>
              <a:rPr lang="cs-CZ" altLang="cs-CZ" smtClean="0"/>
              <a:t>Pátá úroveň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fld id="{4693F805-6963-4864-869A-5CDF1611E0C8}" type="slidenum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3095345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6" r:id="rId1"/>
    <p:sldLayoutId id="2147483697" r:id="rId2"/>
    <p:sldLayoutId id="2147483698" r:id="rId3"/>
    <p:sldLayoutId id="2147483699" r:id="rId4"/>
    <p:sldLayoutId id="2147483700" r:id="rId5"/>
    <p:sldLayoutId id="2147483701" r:id="rId6"/>
    <p:sldLayoutId id="2147483702" r:id="rId7"/>
    <p:sldLayoutId id="2147483703" r:id="rId8"/>
    <p:sldLayoutId id="2147483704" r:id="rId9"/>
    <p:sldLayoutId id="2147483705" r:id="rId10"/>
    <p:sldLayoutId id="2147483706" r:id="rId11"/>
  </p:sldLayoutIdLst>
  <p:transition spd="slow">
    <p:zoom/>
  </p:transition>
  <p:timing>
    <p:tnLst>
      <p:par>
        <p:cTn id="1" dur="indefinite" restart="never" nodeType="tmRoot"/>
      </p:par>
    </p:tnLst>
  </p:timing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8.xml"/><Relationship Id="rId5" Type="http://schemas.openxmlformats.org/officeDocument/2006/relationships/image" Target="../media/image4.jpeg"/><Relationship Id="rId4" Type="http://schemas.openxmlformats.org/officeDocument/2006/relationships/image" Target="../media/image3.em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5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13.png"/><Relationship Id="rId5" Type="http://schemas.openxmlformats.org/officeDocument/2006/relationships/image" Target="../media/image12.png"/><Relationship Id="rId4" Type="http://schemas.openxmlformats.org/officeDocument/2006/relationships/image" Target="../media/image11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7" Type="http://schemas.openxmlformats.org/officeDocument/2006/relationships/image" Target="../media/image19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8.jpeg"/><Relationship Id="rId5" Type="http://schemas.openxmlformats.org/officeDocument/2006/relationships/image" Target="../media/image17.jpeg"/><Relationship Id="rId4" Type="http://schemas.openxmlformats.org/officeDocument/2006/relationships/image" Target="../media/image16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7" Type="http://schemas.openxmlformats.org/officeDocument/2006/relationships/image" Target="../media/image25.jpe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4.jpeg"/><Relationship Id="rId5" Type="http://schemas.openxmlformats.org/officeDocument/2006/relationships/image" Target="../media/image23.jpeg"/><Relationship Id="rId4" Type="http://schemas.openxmlformats.org/officeDocument/2006/relationships/image" Target="../media/image22.jpe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3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9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32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34.jpeg"/><Relationship Id="rId5" Type="http://schemas.openxmlformats.org/officeDocument/2006/relationships/image" Target="../media/image33.jpeg"/><Relationship Id="rId4" Type="http://schemas.openxmlformats.org/officeDocument/2006/relationships/hyperlink" Target="mailto:jhladik@vez.lbc.justice.cz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 cstate="email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23528" y="4221088"/>
            <a:ext cx="1656184" cy="1824065"/>
          </a:xfrm>
          <a:prstGeom prst="rect">
            <a:avLst/>
          </a:prstGeom>
        </p:spPr>
      </p:pic>
      <p:sp>
        <p:nvSpPr>
          <p:cNvPr id="5" name="TextovéPole 4"/>
          <p:cNvSpPr txBox="1"/>
          <p:nvPr/>
        </p:nvSpPr>
        <p:spPr>
          <a:xfrm>
            <a:off x="323528" y="404664"/>
            <a:ext cx="844668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cs-CZ" sz="3200" b="1" u="none" dirty="0" smtClean="0">
                <a:solidFill>
                  <a:srgbClr val="4F0841"/>
                </a:solidFill>
                <a:latin typeface="Calibri"/>
              </a:rPr>
              <a:t>VAZEBNÍ VĚZNICE LIBEREC</a:t>
            </a:r>
          </a:p>
        </p:txBody>
      </p:sp>
      <p:pic>
        <p:nvPicPr>
          <p:cNvPr id="6" name="Obrázek 5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11760" y="1708483"/>
            <a:ext cx="6526034" cy="43560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1236962046"/>
      </p:ext>
    </p:extLst>
  </p:cSld>
  <p:clrMapOvr>
    <a:masterClrMapping/>
  </p:clrMapOvr>
  <p:transition spd="slow">
    <p:zoom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odnadpi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lvl="0" algn="l" eaLnBrk="1" hangingPunct="1">
              <a:lnSpc>
                <a:spcPct val="200000"/>
              </a:lnSpc>
            </a:pPr>
            <a:r>
              <a:rPr lang="cs-CZ" sz="2400" kern="0" dirty="0">
                <a:solidFill>
                  <a:srgbClr val="3E1B59"/>
                </a:solidFill>
                <a:latin typeface="Arial"/>
              </a:rPr>
              <a:t>		      	</a:t>
            </a:r>
            <a:endParaRPr lang="cs-CZ" dirty="0"/>
          </a:p>
        </p:txBody>
      </p:sp>
      <p:sp>
        <p:nvSpPr>
          <p:cNvPr id="6" name="Zástupný symbol pro text 5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endParaRPr lang="cs-CZ" dirty="0"/>
          </a:p>
        </p:txBody>
      </p:sp>
      <p:graphicFrame>
        <p:nvGraphicFramePr>
          <p:cNvPr id="2" name="Zástupný symbol pro obsah 1"/>
          <p:cNvGraphicFramePr>
            <a:graphicFrameLocks noGrp="1"/>
          </p:cNvGraphicFramePr>
          <p:nvPr>
            <p:ph sz="quarter" idx="4"/>
            <p:extLst>
              <p:ext uri="{D42A27DB-BD31-4B8C-83A1-F6EECF244321}">
                <p14:modId xmlns:p14="http://schemas.microsoft.com/office/powerpoint/2010/main" val="2461245375"/>
              </p:ext>
            </p:extLst>
          </p:nvPr>
        </p:nvGraphicFramePr>
        <p:xfrm>
          <a:off x="-2" y="620688"/>
          <a:ext cx="9144001" cy="568863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34690782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0" y="0"/>
            <a:ext cx="8458200" cy="692696"/>
          </a:xfrm>
        </p:spPr>
        <p:txBody>
          <a:bodyPr/>
          <a:lstStyle/>
          <a:p>
            <a:pPr algn="l"/>
            <a:r>
              <a:rPr lang="cs-CZ" sz="2800" dirty="0" smtClean="0">
                <a:solidFill>
                  <a:schemeClr val="bg1"/>
                </a:solidFill>
              </a:rPr>
              <a:t>Základní údaje o vazební věznici</a:t>
            </a:r>
            <a:endParaRPr lang="cs-CZ" sz="2800" dirty="0">
              <a:solidFill>
                <a:schemeClr val="bg1"/>
              </a:solidFill>
            </a:endParaRP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1628800"/>
            <a:ext cx="7086600" cy="3600400"/>
          </a:xfrm>
        </p:spPr>
        <p:txBody>
          <a:bodyPr/>
          <a:lstStyle/>
          <a:p>
            <a:pPr lvl="0" algn="l" eaLnBrk="1" hangingPunct="1">
              <a:lnSpc>
                <a:spcPct val="200000"/>
              </a:lnSpc>
            </a:pPr>
            <a:r>
              <a:rPr lang="cs-CZ" sz="2400" kern="0" dirty="0" smtClean="0">
                <a:solidFill>
                  <a:srgbClr val="3E1B59"/>
                </a:solidFill>
                <a:latin typeface="+mj-lt"/>
              </a:rPr>
              <a:t>Kapacita </a:t>
            </a:r>
            <a:r>
              <a:rPr lang="cs-CZ" sz="2400" kern="0" dirty="0">
                <a:solidFill>
                  <a:srgbClr val="3E1B59"/>
                </a:solidFill>
                <a:latin typeface="+mj-lt"/>
              </a:rPr>
              <a:t>při </a:t>
            </a:r>
            <a:r>
              <a:rPr lang="cs-CZ" sz="2400" kern="0" dirty="0" smtClean="0">
                <a:solidFill>
                  <a:srgbClr val="3E1B59"/>
                </a:solidFill>
                <a:latin typeface="+mj-lt"/>
              </a:rPr>
              <a:t>4m</a:t>
            </a:r>
            <a:r>
              <a:rPr lang="cs-CZ" sz="2400" kern="0" baseline="30000" dirty="0" smtClean="0">
                <a:solidFill>
                  <a:srgbClr val="3E1B59"/>
                </a:solidFill>
                <a:latin typeface="+mj-lt"/>
              </a:rPr>
              <a:t>2</a:t>
            </a:r>
            <a:r>
              <a:rPr lang="cs-CZ" sz="2400" kern="0" dirty="0" smtClean="0">
                <a:solidFill>
                  <a:srgbClr val="3E1B59"/>
                </a:solidFill>
                <a:latin typeface="+mj-lt"/>
              </a:rPr>
              <a:t>/os. celkem       </a:t>
            </a:r>
            <a:r>
              <a:rPr lang="cs-CZ" sz="2400" kern="0" dirty="0">
                <a:solidFill>
                  <a:srgbClr val="3E1B59"/>
                </a:solidFill>
                <a:latin typeface="+mj-lt"/>
              </a:rPr>
              <a:t>	      	</a:t>
            </a:r>
            <a:r>
              <a:rPr lang="cs-CZ" sz="2400" kern="0" dirty="0" smtClean="0">
                <a:solidFill>
                  <a:srgbClr val="3E1B59"/>
                </a:solidFill>
                <a:latin typeface="+mj-lt"/>
              </a:rPr>
              <a:t>360 míst</a:t>
            </a:r>
            <a:endParaRPr lang="cs-CZ" sz="2400" kern="0" dirty="0">
              <a:solidFill>
                <a:srgbClr val="3E1B59"/>
              </a:solidFill>
              <a:latin typeface="+mj-lt"/>
            </a:endParaRPr>
          </a:p>
          <a:p>
            <a:pPr lvl="0" algn="l" eaLnBrk="1" hangingPunct="1">
              <a:lnSpc>
                <a:spcPct val="200000"/>
              </a:lnSpc>
            </a:pPr>
            <a:r>
              <a:rPr lang="cs-CZ" sz="2400" kern="0" dirty="0">
                <a:solidFill>
                  <a:srgbClr val="3E1B59"/>
                </a:solidFill>
                <a:latin typeface="+mj-lt"/>
              </a:rPr>
              <a:t>Kapacita vazba           		      	</a:t>
            </a:r>
            <a:r>
              <a:rPr lang="cs-CZ" sz="2400" kern="0" dirty="0" smtClean="0">
                <a:solidFill>
                  <a:srgbClr val="3E1B59"/>
                </a:solidFill>
                <a:latin typeface="+mj-lt"/>
              </a:rPr>
              <a:t>	101 </a:t>
            </a:r>
            <a:r>
              <a:rPr lang="cs-CZ" sz="2400" kern="0" dirty="0">
                <a:solidFill>
                  <a:srgbClr val="3E1B59"/>
                </a:solidFill>
                <a:latin typeface="+mj-lt"/>
              </a:rPr>
              <a:t>míst</a:t>
            </a:r>
          </a:p>
          <a:p>
            <a:pPr lvl="0" algn="l" eaLnBrk="1" hangingPunct="1">
              <a:spcBef>
                <a:spcPts val="0"/>
              </a:spcBef>
            </a:pPr>
            <a:r>
              <a:rPr lang="cs-CZ" sz="2400" kern="0" dirty="0">
                <a:solidFill>
                  <a:srgbClr val="3E1B59"/>
                </a:solidFill>
                <a:latin typeface="+mj-lt"/>
              </a:rPr>
              <a:t>z toho vazba se zmírněným režimem    </a:t>
            </a:r>
            <a:r>
              <a:rPr lang="cs-CZ" sz="2400" kern="0" dirty="0" smtClean="0">
                <a:solidFill>
                  <a:srgbClr val="3E1B59"/>
                </a:solidFill>
                <a:latin typeface="+mj-lt"/>
              </a:rPr>
              <a:t>	  42 </a:t>
            </a:r>
            <a:r>
              <a:rPr lang="cs-CZ" sz="2400" kern="0" dirty="0">
                <a:solidFill>
                  <a:srgbClr val="3E1B59"/>
                </a:solidFill>
                <a:latin typeface="+mj-lt"/>
              </a:rPr>
              <a:t>míst</a:t>
            </a:r>
          </a:p>
          <a:p>
            <a:pPr lvl="0" algn="l" eaLnBrk="1" hangingPunct="1">
              <a:lnSpc>
                <a:spcPct val="200000"/>
              </a:lnSpc>
            </a:pPr>
            <a:r>
              <a:rPr lang="cs-CZ" sz="2400" kern="0" dirty="0">
                <a:solidFill>
                  <a:srgbClr val="3E1B59"/>
                </a:solidFill>
                <a:latin typeface="+mj-lt"/>
              </a:rPr>
              <a:t>Kapacita výkon trestu  		      	</a:t>
            </a:r>
            <a:r>
              <a:rPr lang="cs-CZ" sz="2400" kern="0" dirty="0" smtClean="0">
                <a:solidFill>
                  <a:srgbClr val="3E1B59"/>
                </a:solidFill>
                <a:latin typeface="+mj-lt"/>
              </a:rPr>
              <a:t>259 míst</a:t>
            </a:r>
            <a:endParaRPr lang="cs-CZ" sz="2400" kern="0" dirty="0">
              <a:solidFill>
                <a:srgbClr val="3E1B59"/>
              </a:solidFill>
              <a:latin typeface="+mj-lt"/>
            </a:endParaRP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9679614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0" y="1"/>
            <a:ext cx="8458200" cy="620687"/>
          </a:xfrm>
        </p:spPr>
        <p:txBody>
          <a:bodyPr/>
          <a:lstStyle/>
          <a:p>
            <a:pPr algn="l"/>
            <a:r>
              <a:rPr lang="cs-CZ" sz="2800" dirty="0" smtClean="0">
                <a:solidFill>
                  <a:schemeClr val="bg1"/>
                </a:solidFill>
              </a:rPr>
              <a:t>Oddíly výkonu trestu</a:t>
            </a:r>
            <a:endParaRPr lang="cs-CZ" sz="2800" dirty="0">
              <a:solidFill>
                <a:schemeClr val="bg1"/>
              </a:solidFill>
            </a:endParaRP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79512" y="980728"/>
            <a:ext cx="8784976" cy="5112568"/>
          </a:xfrm>
        </p:spPr>
        <p:txBody>
          <a:bodyPr anchor="ctr"/>
          <a:lstStyle/>
          <a:p>
            <a:pPr lvl="0" algn="just" eaLnBrk="1" hangingPunct="1"/>
            <a:endParaRPr lang="cs-CZ" sz="2000" kern="0" dirty="0" smtClean="0">
              <a:solidFill>
                <a:srgbClr val="3E1B59"/>
              </a:solidFill>
              <a:latin typeface="+mj-lt"/>
            </a:endParaRPr>
          </a:p>
          <a:p>
            <a:pPr lvl="0" algn="just" eaLnBrk="1" hangingPunct="1"/>
            <a:r>
              <a:rPr lang="cs-CZ" sz="2000" kern="0" dirty="0" smtClean="0">
                <a:solidFill>
                  <a:srgbClr val="3E1B59"/>
                </a:solidFill>
                <a:latin typeface="+mj-lt"/>
              </a:rPr>
              <a:t>Oddíl </a:t>
            </a:r>
            <a:r>
              <a:rPr lang="cs-CZ" sz="2000" kern="0" dirty="0">
                <a:solidFill>
                  <a:srgbClr val="3E1B59"/>
                </a:solidFill>
                <a:latin typeface="+mj-lt"/>
              </a:rPr>
              <a:t>A </a:t>
            </a:r>
            <a:r>
              <a:rPr lang="cs-CZ" sz="2000" b="1" kern="0" dirty="0">
                <a:solidFill>
                  <a:srgbClr val="3E1B59"/>
                </a:solidFill>
                <a:latin typeface="+mj-lt"/>
              </a:rPr>
              <a:t>„S“ </a:t>
            </a:r>
            <a:r>
              <a:rPr lang="cs-CZ" sz="2000" b="1" kern="0" dirty="0" smtClean="0">
                <a:solidFill>
                  <a:srgbClr val="3E1B59"/>
                </a:solidFill>
                <a:latin typeface="+mj-lt"/>
              </a:rPr>
              <a:t>-	</a:t>
            </a:r>
            <a:r>
              <a:rPr lang="cs-CZ" sz="2000" kern="0" dirty="0" smtClean="0">
                <a:solidFill>
                  <a:srgbClr val="3E1B59"/>
                </a:solidFill>
                <a:latin typeface="+mj-lt"/>
              </a:rPr>
              <a:t>pracující </a:t>
            </a:r>
            <a:r>
              <a:rPr lang="cs-CZ" sz="2000" kern="0" dirty="0">
                <a:solidFill>
                  <a:srgbClr val="3E1B59"/>
                </a:solidFill>
                <a:latin typeface="+mj-lt"/>
              </a:rPr>
              <a:t>ve vnitřní režii a na nestřežených </a:t>
            </a:r>
            <a:r>
              <a:rPr lang="cs-CZ" sz="2000" kern="0" dirty="0" smtClean="0">
                <a:solidFill>
                  <a:srgbClr val="3E1B59"/>
                </a:solidFill>
                <a:latin typeface="+mj-lt"/>
              </a:rPr>
              <a:t>pracovištích </a:t>
            </a:r>
          </a:p>
          <a:p>
            <a:pPr lvl="0" algn="just" eaLnBrk="1" hangingPunct="1"/>
            <a:r>
              <a:rPr lang="cs-CZ" sz="2000" kern="0" dirty="0">
                <a:solidFill>
                  <a:srgbClr val="3E1B59"/>
                </a:solidFill>
                <a:latin typeface="+mj-lt"/>
              </a:rPr>
              <a:t>	</a:t>
            </a:r>
            <a:r>
              <a:rPr lang="cs-CZ" sz="2000" kern="0" dirty="0" smtClean="0">
                <a:solidFill>
                  <a:srgbClr val="3E1B59"/>
                </a:solidFill>
                <a:latin typeface="+mj-lt"/>
              </a:rPr>
              <a:t>	mimo </a:t>
            </a:r>
            <a:r>
              <a:rPr lang="cs-CZ" sz="2000" kern="0" dirty="0">
                <a:solidFill>
                  <a:srgbClr val="3E1B59"/>
                </a:solidFill>
                <a:latin typeface="+mj-lt"/>
              </a:rPr>
              <a:t>věznici (32)</a:t>
            </a:r>
          </a:p>
          <a:p>
            <a:pPr lvl="0" algn="l" eaLnBrk="1" hangingPunct="1"/>
            <a:r>
              <a:rPr lang="cs-CZ" sz="2000" kern="0" dirty="0">
                <a:solidFill>
                  <a:srgbClr val="3E1B59"/>
                </a:solidFill>
                <a:latin typeface="+mj-lt"/>
              </a:rPr>
              <a:t>Oddíl B </a:t>
            </a:r>
            <a:r>
              <a:rPr lang="cs-CZ" sz="2000" b="1" kern="0" dirty="0">
                <a:solidFill>
                  <a:srgbClr val="3E1B59"/>
                </a:solidFill>
                <a:latin typeface="+mj-lt"/>
              </a:rPr>
              <a:t>„S</a:t>
            </a:r>
            <a:r>
              <a:rPr lang="cs-CZ" sz="2000" b="1" kern="0" dirty="0" smtClean="0">
                <a:solidFill>
                  <a:srgbClr val="3E1B59"/>
                </a:solidFill>
                <a:latin typeface="+mj-lt"/>
              </a:rPr>
              <a:t>“ „</a:t>
            </a:r>
            <a:r>
              <a:rPr lang="cs-CZ" sz="2000" b="1" kern="0" dirty="0">
                <a:solidFill>
                  <a:srgbClr val="3E1B59"/>
                </a:solidFill>
                <a:latin typeface="+mj-lt"/>
              </a:rPr>
              <a:t>V“ -	</a:t>
            </a:r>
            <a:r>
              <a:rPr lang="cs-CZ" sz="2000" kern="0" dirty="0">
                <a:solidFill>
                  <a:srgbClr val="3E1B59"/>
                </a:solidFill>
                <a:latin typeface="+mj-lt"/>
              </a:rPr>
              <a:t>specializované oddělení </a:t>
            </a:r>
            <a:r>
              <a:rPr lang="cs-CZ" sz="2000" b="1" kern="0" dirty="0">
                <a:solidFill>
                  <a:srgbClr val="3E1B59"/>
                </a:solidFill>
                <a:latin typeface="+mj-lt"/>
              </a:rPr>
              <a:t>pro odsouzené </a:t>
            </a:r>
            <a:r>
              <a:rPr lang="cs-CZ" sz="2000" b="1" kern="0" dirty="0" smtClean="0">
                <a:solidFill>
                  <a:srgbClr val="3E1B59"/>
                </a:solidFill>
                <a:latin typeface="+mj-lt"/>
              </a:rPr>
              <a:t>s poruchou </a:t>
            </a:r>
            <a:r>
              <a:rPr lang="cs-CZ" sz="2000" b="1" kern="0" dirty="0">
                <a:solidFill>
                  <a:srgbClr val="3E1B59"/>
                </a:solidFill>
                <a:latin typeface="+mj-lt"/>
              </a:rPr>
              <a:t>duševní </a:t>
            </a:r>
            <a:endParaRPr lang="cs-CZ" sz="2000" b="1" kern="0" dirty="0" smtClean="0">
              <a:solidFill>
                <a:srgbClr val="3E1B59"/>
              </a:solidFill>
              <a:latin typeface="+mj-lt"/>
            </a:endParaRPr>
          </a:p>
          <a:p>
            <a:pPr lvl="0" algn="l" eaLnBrk="1" hangingPunct="1"/>
            <a:r>
              <a:rPr lang="cs-CZ" sz="2000" b="1" kern="0" dirty="0">
                <a:solidFill>
                  <a:srgbClr val="3E1B59"/>
                </a:solidFill>
                <a:latin typeface="+mj-lt"/>
              </a:rPr>
              <a:t>	</a:t>
            </a:r>
            <a:r>
              <a:rPr lang="cs-CZ" sz="2000" b="1" kern="0" dirty="0" smtClean="0">
                <a:solidFill>
                  <a:srgbClr val="3E1B59"/>
                </a:solidFill>
                <a:latin typeface="+mj-lt"/>
              </a:rPr>
              <a:t>	a </a:t>
            </a:r>
            <a:r>
              <a:rPr lang="cs-CZ" sz="2000" b="1" kern="0" dirty="0">
                <a:solidFill>
                  <a:srgbClr val="3E1B59"/>
                </a:solidFill>
                <a:latin typeface="+mj-lt"/>
              </a:rPr>
              <a:t>poruchou </a:t>
            </a:r>
            <a:r>
              <a:rPr lang="cs-CZ" sz="2000" b="1" kern="0" dirty="0" smtClean="0">
                <a:solidFill>
                  <a:srgbClr val="3E1B59"/>
                </a:solidFill>
                <a:latin typeface="+mj-lt"/>
              </a:rPr>
              <a:t>chování </a:t>
            </a:r>
            <a:r>
              <a:rPr lang="cs-CZ" sz="2000" kern="0" dirty="0" smtClean="0">
                <a:solidFill>
                  <a:srgbClr val="3E1B59"/>
                </a:solidFill>
                <a:latin typeface="+mj-lt"/>
              </a:rPr>
              <a:t>(</a:t>
            </a:r>
            <a:r>
              <a:rPr lang="cs-CZ" sz="2000" kern="0" dirty="0">
                <a:solidFill>
                  <a:srgbClr val="3E1B59"/>
                </a:solidFill>
                <a:latin typeface="+mj-lt"/>
              </a:rPr>
              <a:t>21)</a:t>
            </a:r>
          </a:p>
          <a:p>
            <a:pPr lvl="0" algn="just" eaLnBrk="1" hangingPunct="1"/>
            <a:r>
              <a:rPr lang="cs-CZ" sz="2000" kern="0" dirty="0">
                <a:solidFill>
                  <a:srgbClr val="3E1B59"/>
                </a:solidFill>
                <a:latin typeface="+mj-lt"/>
              </a:rPr>
              <a:t>Oddíl C </a:t>
            </a:r>
            <a:r>
              <a:rPr lang="cs-CZ" sz="2000" b="1" kern="0" dirty="0">
                <a:solidFill>
                  <a:srgbClr val="3E1B59"/>
                </a:solidFill>
                <a:latin typeface="+mj-lt"/>
              </a:rPr>
              <a:t>„S“ -	</a:t>
            </a:r>
            <a:r>
              <a:rPr lang="cs-CZ" sz="2000" kern="0" dirty="0">
                <a:solidFill>
                  <a:srgbClr val="3E1B59"/>
                </a:solidFill>
                <a:latin typeface="+mj-lt"/>
              </a:rPr>
              <a:t>p</a:t>
            </a:r>
            <a:r>
              <a:rPr lang="cs-CZ" sz="2000" kern="0" dirty="0" smtClean="0">
                <a:solidFill>
                  <a:srgbClr val="3E1B59"/>
                </a:solidFill>
                <a:latin typeface="+mj-lt"/>
              </a:rPr>
              <a:t>racující </a:t>
            </a:r>
            <a:r>
              <a:rPr lang="cs-CZ" sz="2000" kern="0" dirty="0">
                <a:solidFill>
                  <a:srgbClr val="3E1B59"/>
                </a:solidFill>
                <a:latin typeface="+mj-lt"/>
              </a:rPr>
              <a:t>na pracovištích mimo věznici (32)</a:t>
            </a:r>
          </a:p>
          <a:p>
            <a:pPr lvl="0" algn="just" eaLnBrk="1" hangingPunct="1"/>
            <a:r>
              <a:rPr lang="cs-CZ" sz="2000" kern="0" dirty="0">
                <a:solidFill>
                  <a:srgbClr val="3E1B59"/>
                </a:solidFill>
                <a:latin typeface="+mj-lt"/>
              </a:rPr>
              <a:t>Oddíl D </a:t>
            </a:r>
            <a:r>
              <a:rPr lang="cs-CZ" sz="2000" b="1" kern="0" dirty="0">
                <a:solidFill>
                  <a:srgbClr val="3E1B59"/>
                </a:solidFill>
                <a:latin typeface="+mj-lt"/>
              </a:rPr>
              <a:t>„V“ -	</a:t>
            </a:r>
            <a:r>
              <a:rPr lang="cs-CZ" sz="2000" kern="0" dirty="0" smtClean="0">
                <a:solidFill>
                  <a:srgbClr val="3E1B59"/>
                </a:solidFill>
                <a:latin typeface="+mj-lt"/>
              </a:rPr>
              <a:t>na </a:t>
            </a:r>
            <a:r>
              <a:rPr lang="cs-CZ" sz="2000" kern="0" dirty="0">
                <a:solidFill>
                  <a:srgbClr val="3E1B59"/>
                </a:solidFill>
                <a:latin typeface="+mj-lt"/>
              </a:rPr>
              <a:t>vnitřních pracovištích vazební věznice a na 			</a:t>
            </a:r>
            <a:r>
              <a:rPr lang="cs-CZ" sz="2000" kern="0" dirty="0" smtClean="0">
                <a:solidFill>
                  <a:srgbClr val="3E1B59"/>
                </a:solidFill>
                <a:latin typeface="+mj-lt"/>
              </a:rPr>
              <a:t>	pracovištích </a:t>
            </a:r>
            <a:r>
              <a:rPr lang="cs-CZ" sz="2000" kern="0" dirty="0">
                <a:solidFill>
                  <a:srgbClr val="3E1B59"/>
                </a:solidFill>
                <a:latin typeface="+mj-lt"/>
              </a:rPr>
              <a:t>mimo ni (39)</a:t>
            </a:r>
          </a:p>
          <a:p>
            <a:pPr lvl="0" algn="just" eaLnBrk="1" hangingPunct="1"/>
            <a:r>
              <a:rPr lang="cs-CZ" sz="2000" kern="0" dirty="0">
                <a:solidFill>
                  <a:srgbClr val="3E1B59"/>
                </a:solidFill>
                <a:latin typeface="+mj-lt"/>
              </a:rPr>
              <a:t>Oddíl E </a:t>
            </a:r>
            <a:r>
              <a:rPr lang="cs-CZ" sz="2000" b="1" kern="0" dirty="0">
                <a:solidFill>
                  <a:srgbClr val="3E1B59"/>
                </a:solidFill>
                <a:latin typeface="+mj-lt"/>
              </a:rPr>
              <a:t>„S“ -	</a:t>
            </a:r>
            <a:r>
              <a:rPr lang="cs-CZ" sz="2000" kern="0" dirty="0" smtClean="0">
                <a:solidFill>
                  <a:srgbClr val="3E1B59"/>
                </a:solidFill>
                <a:latin typeface="+mj-lt"/>
              </a:rPr>
              <a:t>pracující </a:t>
            </a:r>
            <a:r>
              <a:rPr lang="cs-CZ" sz="2000" kern="0" dirty="0">
                <a:solidFill>
                  <a:srgbClr val="3E1B59"/>
                </a:solidFill>
                <a:latin typeface="+mj-lt"/>
              </a:rPr>
              <a:t>ve vývařovnách, bezdrogová zóna (21)</a:t>
            </a:r>
          </a:p>
          <a:p>
            <a:pPr lvl="0" algn="l" eaLnBrk="1" hangingPunct="1"/>
            <a:r>
              <a:rPr lang="cs-CZ" sz="2000" kern="0" dirty="0">
                <a:solidFill>
                  <a:srgbClr val="3E1B59"/>
                </a:solidFill>
                <a:latin typeface="+mj-lt"/>
              </a:rPr>
              <a:t>Oddíl F </a:t>
            </a:r>
            <a:r>
              <a:rPr lang="cs-CZ" sz="2000" b="1" kern="0" dirty="0">
                <a:solidFill>
                  <a:srgbClr val="3E1B59"/>
                </a:solidFill>
                <a:latin typeface="+mj-lt"/>
              </a:rPr>
              <a:t>„V“ -	</a:t>
            </a:r>
            <a:r>
              <a:rPr lang="cs-CZ" sz="2000" kern="0" dirty="0" smtClean="0">
                <a:solidFill>
                  <a:srgbClr val="3E1B59"/>
                </a:solidFill>
                <a:latin typeface="+mj-lt"/>
              </a:rPr>
              <a:t>specializované </a:t>
            </a:r>
            <a:r>
              <a:rPr lang="cs-CZ" sz="2000" kern="0" dirty="0">
                <a:solidFill>
                  <a:srgbClr val="3E1B59"/>
                </a:solidFill>
                <a:latin typeface="+mj-lt"/>
              </a:rPr>
              <a:t>oddělení </a:t>
            </a:r>
            <a:r>
              <a:rPr lang="cs-CZ" sz="2000" b="1" kern="0" dirty="0">
                <a:solidFill>
                  <a:srgbClr val="3E1B59"/>
                </a:solidFill>
                <a:latin typeface="+mj-lt"/>
              </a:rPr>
              <a:t>pro odsouzené trvale 				pracovně nezařaditelné</a:t>
            </a:r>
            <a:r>
              <a:rPr lang="cs-CZ" sz="2000" kern="0" dirty="0">
                <a:solidFill>
                  <a:srgbClr val="3E1B59"/>
                </a:solidFill>
                <a:latin typeface="+mj-lt"/>
              </a:rPr>
              <a:t> </a:t>
            </a:r>
            <a:r>
              <a:rPr lang="cs-CZ" sz="2000" kern="0" dirty="0" smtClean="0">
                <a:solidFill>
                  <a:srgbClr val="3E1B59"/>
                </a:solidFill>
                <a:latin typeface="+mj-lt"/>
              </a:rPr>
              <a:t>(10)</a:t>
            </a:r>
            <a:endParaRPr lang="cs-CZ" sz="2000" kern="0" dirty="0">
              <a:solidFill>
                <a:srgbClr val="3E1B59"/>
              </a:solidFill>
              <a:latin typeface="+mj-lt"/>
            </a:endParaRPr>
          </a:p>
          <a:p>
            <a:pPr lvl="0" algn="just" eaLnBrk="1" hangingPunct="1"/>
            <a:r>
              <a:rPr lang="cs-CZ" sz="2000" kern="0" dirty="0">
                <a:solidFill>
                  <a:srgbClr val="3E1B59"/>
                </a:solidFill>
                <a:latin typeface="+mj-lt"/>
              </a:rPr>
              <a:t>Oddíl G </a:t>
            </a:r>
            <a:r>
              <a:rPr lang="cs-CZ" sz="2000" b="1" kern="0" dirty="0">
                <a:solidFill>
                  <a:srgbClr val="3E1B59"/>
                </a:solidFill>
                <a:latin typeface="+mj-lt"/>
              </a:rPr>
              <a:t>„S“-	</a:t>
            </a:r>
            <a:r>
              <a:rPr lang="cs-CZ" sz="2000" kern="0" dirty="0" smtClean="0">
                <a:solidFill>
                  <a:srgbClr val="3E1B59"/>
                </a:solidFill>
                <a:latin typeface="+mj-lt"/>
              </a:rPr>
              <a:t>krátké </a:t>
            </a:r>
            <a:r>
              <a:rPr lang="cs-CZ" sz="2000" kern="0" dirty="0">
                <a:solidFill>
                  <a:srgbClr val="3E1B59"/>
                </a:solidFill>
                <a:latin typeface="+mj-lt"/>
              </a:rPr>
              <a:t>tresty do 3 měsíců (6 míst</a:t>
            </a:r>
            <a:r>
              <a:rPr lang="cs-CZ" sz="2000" kern="0" dirty="0" smtClean="0">
                <a:solidFill>
                  <a:srgbClr val="3E1B59"/>
                </a:solidFill>
                <a:latin typeface="+mj-lt"/>
              </a:rPr>
              <a:t>)</a:t>
            </a:r>
            <a:endParaRPr lang="cs-CZ" sz="2000" kern="0" dirty="0">
              <a:solidFill>
                <a:srgbClr val="3E1B59"/>
              </a:solidFill>
              <a:latin typeface="+mj-lt"/>
            </a:endParaRPr>
          </a:p>
          <a:p>
            <a:pPr lvl="0" algn="l" eaLnBrk="1" hangingPunct="1"/>
            <a:r>
              <a:rPr lang="cs-CZ" sz="2000" b="1" kern="0" dirty="0">
                <a:solidFill>
                  <a:srgbClr val="3E1B59"/>
                </a:solidFill>
                <a:latin typeface="+mj-lt"/>
              </a:rPr>
              <a:t>Nástupní oddíl </a:t>
            </a:r>
            <a:r>
              <a:rPr lang="cs-CZ" sz="2000" b="1" kern="0" dirty="0" smtClean="0">
                <a:solidFill>
                  <a:srgbClr val="3E1B59"/>
                </a:solidFill>
                <a:latin typeface="+mj-lt"/>
              </a:rPr>
              <a:t>	</a:t>
            </a:r>
            <a:r>
              <a:rPr lang="cs-CZ" sz="2000" kern="0" dirty="0" smtClean="0">
                <a:solidFill>
                  <a:srgbClr val="3E1B59"/>
                </a:solidFill>
                <a:latin typeface="+mj-lt"/>
              </a:rPr>
              <a:t>pro </a:t>
            </a:r>
            <a:r>
              <a:rPr lang="cs-CZ" sz="2000" kern="0" dirty="0">
                <a:solidFill>
                  <a:srgbClr val="3E1B59"/>
                </a:solidFill>
                <a:latin typeface="+mj-lt"/>
              </a:rPr>
              <a:t>odsouzené zařazené do věznice s ostrahou se </a:t>
            </a:r>
            <a:r>
              <a:rPr lang="cs-CZ" sz="2000" kern="0" dirty="0" smtClean="0">
                <a:solidFill>
                  <a:srgbClr val="3E1B59"/>
                </a:solidFill>
                <a:latin typeface="+mj-lt"/>
              </a:rPr>
              <a:t>středním </a:t>
            </a:r>
          </a:p>
          <a:p>
            <a:pPr lvl="0" algn="l" eaLnBrk="1" hangingPunct="1"/>
            <a:r>
              <a:rPr lang="cs-CZ" sz="2000" kern="0" dirty="0">
                <a:solidFill>
                  <a:srgbClr val="3E1B59"/>
                </a:solidFill>
                <a:latin typeface="+mj-lt"/>
              </a:rPr>
              <a:t>	</a:t>
            </a:r>
            <a:r>
              <a:rPr lang="cs-CZ" sz="2000" kern="0" dirty="0" smtClean="0">
                <a:solidFill>
                  <a:srgbClr val="3E1B59"/>
                </a:solidFill>
                <a:latin typeface="+mj-lt"/>
              </a:rPr>
              <a:t>	a </a:t>
            </a:r>
            <a:r>
              <a:rPr lang="cs-CZ" sz="2000" kern="0" dirty="0">
                <a:solidFill>
                  <a:srgbClr val="3E1B59"/>
                </a:solidFill>
                <a:latin typeface="+mj-lt"/>
              </a:rPr>
              <a:t>vysokým stupněm </a:t>
            </a:r>
            <a:r>
              <a:rPr lang="cs-CZ" sz="2000" kern="0" dirty="0" smtClean="0">
                <a:solidFill>
                  <a:srgbClr val="3E1B59"/>
                </a:solidFill>
                <a:latin typeface="+mj-lt"/>
              </a:rPr>
              <a:t>zabezpečení</a:t>
            </a:r>
            <a:endParaRPr lang="cs-CZ" sz="2000" kern="0" dirty="0">
              <a:solidFill>
                <a:srgbClr val="3E1B59"/>
              </a:solidFill>
              <a:latin typeface="+mj-lt"/>
            </a:endParaRPr>
          </a:p>
          <a:p>
            <a:pPr lvl="0" algn="just" eaLnBrk="1" hangingPunct="1"/>
            <a:r>
              <a:rPr lang="cs-CZ" sz="2000" b="1" kern="0" dirty="0">
                <a:solidFill>
                  <a:srgbClr val="3E1B59"/>
                </a:solidFill>
                <a:latin typeface="+mj-lt"/>
              </a:rPr>
              <a:t>Přijímací oddíl 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6620487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0" y="0"/>
            <a:ext cx="8686800" cy="692696"/>
          </a:xfrm>
        </p:spPr>
        <p:txBody>
          <a:bodyPr/>
          <a:lstStyle/>
          <a:p>
            <a:pPr algn="l"/>
            <a:r>
              <a:rPr lang="cs-CZ" sz="2800" dirty="0">
                <a:solidFill>
                  <a:schemeClr val="bg1"/>
                </a:solidFill>
                <a:cs typeface="Arial"/>
              </a:rPr>
              <a:t>PRÁVNÍ ÚPRAVA „dobrovolnictví“ ve věznicích</a:t>
            </a:r>
            <a:endParaRPr lang="en-US" sz="2800" dirty="0">
              <a:solidFill>
                <a:schemeClr val="bg1"/>
              </a:solidFill>
              <a:cs typeface="Arial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052736"/>
            <a:ext cx="8229600" cy="5073427"/>
          </a:xfrm>
        </p:spPr>
        <p:txBody>
          <a:bodyPr/>
          <a:lstStyle/>
          <a:p>
            <a:pPr marL="171450" indent="-171450">
              <a:buFont typeface="Arial" panose="020B0604020202020204" pitchFamily="34" charset="0"/>
              <a:buChar char="•"/>
            </a:pPr>
            <a:r>
              <a:rPr lang="cs-CZ" sz="2400" dirty="0" smtClean="0">
                <a:solidFill>
                  <a:srgbClr val="3E1B59"/>
                </a:solidFill>
              </a:rPr>
              <a:t>Zákon </a:t>
            </a:r>
            <a:r>
              <a:rPr lang="cs-CZ" sz="2400" dirty="0">
                <a:solidFill>
                  <a:srgbClr val="3E1B59"/>
                </a:solidFill>
              </a:rPr>
              <a:t>č. 169/1999 Sb., o výkonu trestu odnětí svobody	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cs-CZ" sz="2400" dirty="0">
                <a:solidFill>
                  <a:srgbClr val="3E1B59"/>
                </a:solidFill>
              </a:rPr>
              <a:t>Prováděcí vyhláška č. 345/1999 Sb., řád VTOS 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cs-CZ" sz="2400" dirty="0">
                <a:solidFill>
                  <a:srgbClr val="3E1B59"/>
                </a:solidFill>
              </a:rPr>
              <a:t>Koncepce Českého vězeňství do roku 2025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cs-CZ" sz="2400" dirty="0" smtClean="0">
                <a:solidFill>
                  <a:srgbClr val="3E1B59"/>
                </a:solidFill>
              </a:rPr>
              <a:t>Memoranda o spolupráci mezi VS ČR a NNO</a:t>
            </a:r>
            <a:endParaRPr lang="cs-CZ" sz="2400" dirty="0">
              <a:solidFill>
                <a:srgbClr val="3E1B59"/>
              </a:solidFill>
            </a:endParaRPr>
          </a:p>
          <a:p>
            <a:pPr marL="0" indent="0">
              <a:buNone/>
            </a:pPr>
            <a:r>
              <a:rPr lang="cs-CZ" sz="2400" b="1" dirty="0">
                <a:solidFill>
                  <a:srgbClr val="3E1B59"/>
                </a:solidFill>
              </a:rPr>
              <a:t>Nestátní neziskové organizace a </a:t>
            </a:r>
            <a:r>
              <a:rPr lang="cs-CZ" sz="2400" b="1" dirty="0" smtClean="0">
                <a:solidFill>
                  <a:srgbClr val="3E1B59"/>
                </a:solidFill>
              </a:rPr>
              <a:t>spolky:</a:t>
            </a:r>
          </a:p>
          <a:p>
            <a:pPr algn="just"/>
            <a:r>
              <a:rPr lang="cs-CZ" sz="2400" dirty="0" err="1">
                <a:solidFill>
                  <a:srgbClr val="3E1B59"/>
                </a:solidFill>
              </a:rPr>
              <a:t>Laxus</a:t>
            </a:r>
            <a:r>
              <a:rPr lang="cs-CZ" sz="2400" dirty="0">
                <a:solidFill>
                  <a:srgbClr val="3E1B59"/>
                </a:solidFill>
              </a:rPr>
              <a:t> o</a:t>
            </a:r>
            <a:r>
              <a:rPr lang="cs-CZ" sz="2400" dirty="0" smtClean="0">
                <a:solidFill>
                  <a:srgbClr val="3E1B59"/>
                </a:solidFill>
              </a:rPr>
              <a:t>. s.</a:t>
            </a:r>
          </a:p>
          <a:p>
            <a:pPr algn="just"/>
            <a:r>
              <a:rPr lang="cs-CZ" sz="2400" dirty="0" smtClean="0">
                <a:solidFill>
                  <a:srgbClr val="3E1B59"/>
                </a:solidFill>
              </a:rPr>
              <a:t>Most </a:t>
            </a:r>
            <a:r>
              <a:rPr lang="cs-CZ" sz="2400" dirty="0">
                <a:solidFill>
                  <a:srgbClr val="3E1B59"/>
                </a:solidFill>
              </a:rPr>
              <a:t>k naději z</a:t>
            </a:r>
            <a:r>
              <a:rPr lang="cs-CZ" sz="2400" dirty="0" smtClean="0">
                <a:solidFill>
                  <a:srgbClr val="3E1B59"/>
                </a:solidFill>
              </a:rPr>
              <a:t>. s. </a:t>
            </a:r>
          </a:p>
          <a:p>
            <a:pPr algn="just"/>
            <a:r>
              <a:rPr lang="cs-CZ" sz="2400" dirty="0" smtClean="0">
                <a:solidFill>
                  <a:srgbClr val="3E1B59"/>
                </a:solidFill>
              </a:rPr>
              <a:t>Člověk </a:t>
            </a:r>
            <a:r>
              <a:rPr lang="cs-CZ" sz="2400" dirty="0">
                <a:solidFill>
                  <a:srgbClr val="3E1B59"/>
                </a:solidFill>
              </a:rPr>
              <a:t>v tísni z</a:t>
            </a:r>
            <a:r>
              <a:rPr lang="cs-CZ" sz="2400" dirty="0" smtClean="0">
                <a:solidFill>
                  <a:srgbClr val="3E1B59"/>
                </a:solidFill>
              </a:rPr>
              <a:t>. s.</a:t>
            </a:r>
          </a:p>
          <a:p>
            <a:pPr marL="0" indent="0" algn="just">
              <a:buNone/>
            </a:pPr>
            <a:r>
              <a:rPr lang="cs-CZ" sz="2400" b="1" dirty="0">
                <a:solidFill>
                  <a:srgbClr val="3E1B59"/>
                </a:solidFill>
              </a:rPr>
              <a:t>Církve a náboženské společnosti</a:t>
            </a:r>
            <a:endParaRPr lang="cs-CZ" sz="2400" dirty="0">
              <a:solidFill>
                <a:srgbClr val="3E1B59"/>
              </a:solidFill>
            </a:endParaRPr>
          </a:p>
          <a:p>
            <a:pPr algn="just"/>
            <a:r>
              <a:rPr lang="cs-CZ" sz="2400" dirty="0" smtClean="0">
                <a:solidFill>
                  <a:srgbClr val="3E1B59"/>
                </a:solidFill>
              </a:rPr>
              <a:t>Oblastní </a:t>
            </a:r>
            <a:r>
              <a:rPr lang="cs-CZ" sz="2400" dirty="0">
                <a:solidFill>
                  <a:srgbClr val="3E1B59"/>
                </a:solidFill>
              </a:rPr>
              <a:t>charita Česká </a:t>
            </a:r>
            <a:r>
              <a:rPr lang="cs-CZ" sz="2400" dirty="0" smtClean="0">
                <a:solidFill>
                  <a:srgbClr val="3E1B59"/>
                </a:solidFill>
              </a:rPr>
              <a:t>Kamenice</a:t>
            </a:r>
            <a:endParaRPr lang="cs-CZ" sz="2400" dirty="0">
              <a:solidFill>
                <a:srgbClr val="3E1B59"/>
              </a:solidFill>
            </a:endParaRPr>
          </a:p>
          <a:p>
            <a:endParaRPr lang="cs-CZ" sz="2400" b="1" dirty="0" smtClean="0">
              <a:solidFill>
                <a:srgbClr val="3E1B59"/>
              </a:solidFill>
            </a:endParaRP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572625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9" name="Picture 5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 bwMode="auto">
          <a:xfrm>
            <a:off x="35496" y="1268760"/>
            <a:ext cx="5280000" cy="3960000"/>
          </a:xfrm>
          <a:prstGeom prst="rect">
            <a:avLst/>
          </a:prstGeom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>
              <a:rot lat="300000" lon="19800000" rev="0"/>
            </a:camera>
            <a:lightRig rig="threePt" dir="t">
              <a:rot lat="0" lon="0" rev="2700000"/>
            </a:lightRig>
          </a:scene3d>
          <a:sp3d>
            <a:bevelT w="63500" h="50800"/>
          </a:sp3d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0" y="0"/>
            <a:ext cx="8686800" cy="692696"/>
          </a:xfrm>
        </p:spPr>
        <p:txBody>
          <a:bodyPr/>
          <a:lstStyle/>
          <a:p>
            <a:pPr algn="l"/>
            <a:r>
              <a:rPr lang="cs-CZ" sz="2800" dirty="0" smtClean="0">
                <a:solidFill>
                  <a:schemeClr val="bg1"/>
                </a:solidFill>
              </a:rPr>
              <a:t>Fotogalerie</a:t>
            </a:r>
            <a:endParaRPr lang="cs-CZ" sz="2800" dirty="0">
              <a:solidFill>
                <a:schemeClr val="bg1"/>
              </a:solidFill>
            </a:endParaRPr>
          </a:p>
        </p:txBody>
      </p:sp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83568" y="980728"/>
            <a:ext cx="4754707" cy="86400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147" name="Picture 3"/>
          <p:cNvPicPr>
            <a:picLocks noChangeAspect="1" noChangeArrowheads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 bwMode="auto">
          <a:xfrm>
            <a:off x="1331640" y="1440890"/>
            <a:ext cx="5534848" cy="3960000"/>
          </a:xfrm>
          <a:prstGeom prst="rect">
            <a:avLst/>
          </a:prstGeom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>
              <a:rot lat="300000" lon="19800000" rev="0"/>
            </a:camera>
            <a:lightRig rig="threePt" dir="t">
              <a:rot lat="0" lon="0" rev="2700000"/>
            </a:lightRig>
          </a:scene3d>
          <a:sp3d>
            <a:bevelT w="63500" h="50800"/>
          </a:sp3d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150" name="Picture 6"/>
          <p:cNvPicPr>
            <a:picLocks noChangeAspect="1" noChangeArrowheads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051720" y="1103148"/>
            <a:ext cx="5274913" cy="86400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675496" y="1196752"/>
            <a:ext cx="5290989" cy="8640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07363181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1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61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61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61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0" y="0"/>
            <a:ext cx="8686800" cy="692696"/>
          </a:xfrm>
        </p:spPr>
        <p:txBody>
          <a:bodyPr/>
          <a:lstStyle/>
          <a:p>
            <a:pPr algn="l"/>
            <a:r>
              <a:rPr lang="cs-CZ" sz="3600" dirty="0" smtClean="0">
                <a:solidFill>
                  <a:schemeClr val="bg1"/>
                </a:solidFill>
              </a:rPr>
              <a:t>Spolupráce s Magistrátem města Liberce</a:t>
            </a:r>
            <a:endParaRPr lang="cs-CZ" sz="3600" dirty="0">
              <a:solidFill>
                <a:schemeClr val="bg1"/>
              </a:solidFill>
            </a:endParaRPr>
          </a:p>
        </p:txBody>
      </p:sp>
      <p:pic>
        <p:nvPicPr>
          <p:cNvPr id="5" name="Zástupný symbol pro obsah 4"/>
          <p:cNvPicPr>
            <a:picLocks noGrp="1" noChangeAspect="1"/>
          </p:cNvPicPr>
          <p:nvPr>
            <p:ph idx="1"/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95536" y="1124744"/>
            <a:ext cx="6473394" cy="4320000"/>
          </a:xfrm>
          <a:prstGeom prst="rect">
            <a:avLst/>
          </a:prstGeom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>
              <a:rot lat="300000" lon="19800000" rev="0"/>
            </a:camera>
            <a:lightRig rig="threePt" dir="t">
              <a:rot lat="0" lon="0" rev="2700000"/>
            </a:lightRig>
          </a:scene3d>
          <a:sp3d>
            <a:bevelT w="63500" h="50800"/>
          </a:sp3d>
        </p:spPr>
      </p:pic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 bwMode="auto">
          <a:xfrm>
            <a:off x="611560" y="1124744"/>
            <a:ext cx="6473396" cy="4320000"/>
          </a:xfrm>
          <a:prstGeom prst="rect">
            <a:avLst/>
          </a:prstGeom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>
              <a:rot lat="300000" lon="19800000" rev="0"/>
            </a:camera>
            <a:lightRig rig="threePt" dir="t">
              <a:rot lat="0" lon="0" rev="2700000"/>
            </a:lightRig>
          </a:scene3d>
          <a:sp3d>
            <a:bevelT w="63500" h="50800"/>
          </a:sp3d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6" name="Picture 4"/>
          <p:cNvPicPr>
            <a:picLocks noChangeAspect="1" noChangeArrowheads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 bwMode="auto">
          <a:xfrm>
            <a:off x="827584" y="1153118"/>
            <a:ext cx="5760001" cy="4320000"/>
          </a:xfrm>
          <a:prstGeom prst="rect">
            <a:avLst/>
          </a:prstGeom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>
              <a:rot lat="300000" lon="19800000" rev="0"/>
            </a:camera>
            <a:lightRig rig="threePt" dir="t">
              <a:rot lat="0" lon="0" rev="2700000"/>
            </a:lightRig>
          </a:scene3d>
          <a:sp3d>
            <a:bevelT w="63500" h="50800"/>
          </a:sp3d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7" name="Picture 5"/>
          <p:cNvPicPr>
            <a:picLocks noChangeAspect="1" noChangeArrowheads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 bwMode="auto">
          <a:xfrm>
            <a:off x="971600" y="1124744"/>
            <a:ext cx="6473396" cy="4320000"/>
          </a:xfrm>
          <a:prstGeom prst="rect">
            <a:avLst/>
          </a:prstGeom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>
              <a:rot lat="300000" lon="19800000" rev="0"/>
            </a:camera>
            <a:lightRig rig="threePt" dir="t">
              <a:rot lat="0" lon="0" rev="2700000"/>
            </a:lightRig>
          </a:scene3d>
          <a:sp3d>
            <a:bevelT w="63500" h="50800"/>
          </a:sp3d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9" name="Picture 7"/>
          <p:cNvPicPr>
            <a:picLocks noChangeAspect="1" noChangeArrowheads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 bwMode="auto">
          <a:xfrm>
            <a:off x="1324957" y="1121682"/>
            <a:ext cx="5759999" cy="4320000"/>
          </a:xfrm>
          <a:prstGeom prst="rect">
            <a:avLst/>
          </a:prstGeom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>
              <a:rot lat="300000" lon="19800000" rev="0"/>
            </a:camera>
            <a:lightRig rig="threePt" dir="t">
              <a:rot lat="0" lon="0" rev="2700000"/>
            </a:lightRig>
          </a:scene3d>
          <a:sp3d>
            <a:bevelT w="63500" h="50800"/>
          </a:sp3d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80" name="Picture 8"/>
          <p:cNvPicPr>
            <a:picLocks noChangeAspect="1" noChangeArrowheads="1"/>
          </p:cNvPicPr>
          <p:nvPr/>
        </p:nvPicPr>
        <p:blipFill>
          <a:blip r:embed="rId7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 bwMode="auto">
          <a:xfrm>
            <a:off x="1907704" y="1161970"/>
            <a:ext cx="5759999" cy="4320000"/>
          </a:xfrm>
          <a:prstGeom prst="rect">
            <a:avLst/>
          </a:prstGeom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>
              <a:rot lat="300000" lon="19800000" rev="0"/>
            </a:camera>
            <a:lightRig rig="threePt" dir="t">
              <a:rot lat="0" lon="0" rev="2700000"/>
            </a:lightRig>
          </a:scene3d>
          <a:sp3d>
            <a:bevelT w="63500" h="50800"/>
          </a:sp3d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19345432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0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0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0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30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30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cs-CZ" sz="3600" dirty="0" smtClean="0">
                <a:solidFill>
                  <a:schemeClr val="bg1"/>
                </a:solidFill>
              </a:rPr>
              <a:t>Vycházkové boxy obviněných</a:t>
            </a:r>
            <a:endParaRPr lang="cs-CZ" sz="3600" dirty="0">
              <a:solidFill>
                <a:schemeClr val="bg1"/>
              </a:solidFill>
            </a:endParaRPr>
          </a:p>
        </p:txBody>
      </p:sp>
      <p:pic>
        <p:nvPicPr>
          <p:cNvPr id="9218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 bwMode="auto">
          <a:xfrm>
            <a:off x="430769" y="769008"/>
            <a:ext cx="5788112" cy="4525963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Zástupný symbol pro text 3"/>
          <p:cNvSpPr>
            <a:spLocks noGrp="1"/>
          </p:cNvSpPr>
          <p:nvPr>
            <p:ph type="body" idx="4294967295"/>
          </p:nvPr>
        </p:nvSpPr>
        <p:spPr>
          <a:xfrm>
            <a:off x="0" y="-27646"/>
            <a:ext cx="7524750" cy="604567"/>
          </a:xfrm>
        </p:spPr>
        <p:txBody>
          <a:bodyPr/>
          <a:lstStyle/>
          <a:p>
            <a:pPr marL="0" indent="0">
              <a:buNone/>
            </a:pPr>
            <a:r>
              <a:rPr lang="cs-CZ" sz="3600" b="0" dirty="0" smtClean="0">
                <a:solidFill>
                  <a:schemeClr val="bg1"/>
                </a:solidFill>
              </a:rPr>
              <a:t>Pomoc </a:t>
            </a:r>
            <a:r>
              <a:rPr lang="cs-CZ" sz="3600" b="0" dirty="0" smtClean="0">
                <a:solidFill>
                  <a:schemeClr val="bg1"/>
                </a:solidFill>
              </a:rPr>
              <a:t>školám a školkám</a:t>
            </a:r>
            <a:endParaRPr lang="cs-CZ" sz="3600" b="0" dirty="0">
              <a:solidFill>
                <a:schemeClr val="bg1"/>
              </a:solidFill>
            </a:endParaRPr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 bwMode="auto">
          <a:xfrm>
            <a:off x="683568" y="822682"/>
            <a:ext cx="5999999" cy="4500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099" name="Picture 3"/>
          <p:cNvPicPr>
            <a:picLocks noChangeAspect="1" noChangeArrowheads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 bwMode="auto">
          <a:xfrm>
            <a:off x="923927" y="841025"/>
            <a:ext cx="6000001" cy="4500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100" name="Picture 4"/>
          <p:cNvPicPr>
            <a:picLocks noChangeAspect="1" noChangeArrowheads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 bwMode="auto">
          <a:xfrm>
            <a:off x="1331640" y="822167"/>
            <a:ext cx="6000001" cy="4500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101" name="Picture 5"/>
          <p:cNvPicPr>
            <a:picLocks noChangeAspect="1" noChangeArrowheads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 bwMode="auto">
          <a:xfrm>
            <a:off x="1763688" y="824361"/>
            <a:ext cx="6000001" cy="4500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103" name="Picture 7"/>
          <p:cNvPicPr>
            <a:picLocks noChangeAspect="1" noChangeArrowheads="1"/>
          </p:cNvPicPr>
          <p:nvPr/>
        </p:nvPicPr>
        <p:blipFill>
          <a:blip r:embed="rId7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 bwMode="auto">
          <a:xfrm>
            <a:off x="2411760" y="871990"/>
            <a:ext cx="6000000" cy="4500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04275536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40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41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41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41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0" y="0"/>
            <a:ext cx="8686800" cy="692696"/>
          </a:xfrm>
        </p:spPr>
        <p:txBody>
          <a:bodyPr/>
          <a:lstStyle/>
          <a:p>
            <a:pPr algn="l"/>
            <a:r>
              <a:rPr lang="cs-CZ" sz="3600" dirty="0" smtClean="0">
                <a:solidFill>
                  <a:schemeClr val="bg1"/>
                </a:solidFill>
              </a:rPr>
              <a:t>Spolupráce s </a:t>
            </a:r>
            <a:r>
              <a:rPr lang="cs-CZ" sz="3600" dirty="0" smtClean="0">
                <a:solidFill>
                  <a:schemeClr val="bg1"/>
                </a:solidFill>
              </a:rPr>
              <a:t>libereckým Arciděkanstvím</a:t>
            </a:r>
            <a:endParaRPr lang="cs-CZ" sz="3600" dirty="0">
              <a:solidFill>
                <a:schemeClr val="bg1"/>
              </a:solidFill>
            </a:endParaRPr>
          </a:p>
        </p:txBody>
      </p:sp>
      <p:pic>
        <p:nvPicPr>
          <p:cNvPr id="4" name="Zástupný symbol pro obsah 3"/>
          <p:cNvPicPr>
            <a:picLocks noGrp="1" noChangeAspect="1"/>
          </p:cNvPicPr>
          <p:nvPr>
            <p:ph idx="1"/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43608" y="1166019"/>
            <a:ext cx="6791597" cy="4525963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1358043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0" y="0"/>
            <a:ext cx="8686800" cy="692696"/>
          </a:xfrm>
        </p:spPr>
        <p:txBody>
          <a:bodyPr/>
          <a:lstStyle/>
          <a:p>
            <a:pPr algn="l"/>
            <a:r>
              <a:rPr lang="cs-CZ" sz="3600" dirty="0" smtClean="0">
                <a:solidFill>
                  <a:schemeClr val="bg1"/>
                </a:solidFill>
              </a:rPr>
              <a:t>Spolupráce se ZZS LK</a:t>
            </a:r>
            <a:endParaRPr lang="cs-CZ" sz="3600" dirty="0">
              <a:solidFill>
                <a:schemeClr val="bg1"/>
              </a:solidFill>
            </a:endParaRPr>
          </a:p>
        </p:txBody>
      </p:sp>
      <p:pic>
        <p:nvPicPr>
          <p:cNvPr id="4" name="Zástupný symbol pro obsah 3"/>
          <p:cNvPicPr>
            <a:picLocks noGrp="1" noChangeAspect="1"/>
          </p:cNvPicPr>
          <p:nvPr>
            <p:ph idx="1"/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23528" y="1052736"/>
            <a:ext cx="6034617" cy="4525963"/>
          </a:xfrm>
        </p:spPr>
      </p:pic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 bwMode="auto">
          <a:xfrm>
            <a:off x="539552" y="1041702"/>
            <a:ext cx="6033600" cy="4525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123" name="Picture 3"/>
          <p:cNvPicPr>
            <a:picLocks noChangeAspect="1" noChangeArrowheads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 bwMode="auto">
          <a:xfrm>
            <a:off x="5652120" y="1021401"/>
            <a:ext cx="3393900" cy="4525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17652071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1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51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pPr algn="l"/>
            <a:r>
              <a:rPr lang="cs-CZ" sz="3600" dirty="0" smtClean="0">
                <a:solidFill>
                  <a:schemeClr val="bg1"/>
                </a:solidFill>
              </a:rPr>
              <a:t>Ostatní</a:t>
            </a:r>
            <a:endParaRPr lang="cs-CZ" sz="3600" dirty="0">
              <a:solidFill>
                <a:schemeClr val="bg1"/>
              </a:solidFill>
            </a:endParaRPr>
          </a:p>
        </p:txBody>
      </p:sp>
      <p:sp>
        <p:nvSpPr>
          <p:cNvPr id="5" name="Podnadpis 4"/>
          <p:cNvSpPr>
            <a:spLocks noGrp="1"/>
          </p:cNvSpPr>
          <p:nvPr>
            <p:ph type="subTitle" idx="1"/>
          </p:nvPr>
        </p:nvSpPr>
        <p:spPr>
          <a:xfrm>
            <a:off x="6786" y="116632"/>
            <a:ext cx="8309630" cy="1872208"/>
          </a:xfrm>
        </p:spPr>
        <p:txBody>
          <a:bodyPr/>
          <a:lstStyle/>
          <a:p>
            <a:pPr algn="l"/>
            <a:r>
              <a:rPr lang="cs-CZ" sz="3600" dirty="0" smtClean="0">
                <a:solidFill>
                  <a:schemeClr val="bg1"/>
                </a:solidFill>
              </a:rPr>
              <a:t>Další pomoc:</a:t>
            </a:r>
          </a:p>
          <a:p>
            <a:pPr algn="l">
              <a:spcBef>
                <a:spcPts val="0"/>
              </a:spcBef>
            </a:pPr>
            <a:r>
              <a:rPr lang="cs-CZ" sz="2000" dirty="0" smtClean="0">
                <a:solidFill>
                  <a:srgbClr val="3E1B59"/>
                </a:solidFill>
              </a:rPr>
              <a:t>- Vymalování </a:t>
            </a:r>
            <a:r>
              <a:rPr lang="cs-CZ" sz="2000" dirty="0" smtClean="0">
                <a:solidFill>
                  <a:srgbClr val="3E1B59"/>
                </a:solidFill>
              </a:rPr>
              <a:t>pobočky PMS</a:t>
            </a:r>
          </a:p>
          <a:p>
            <a:pPr algn="l">
              <a:spcBef>
                <a:spcPts val="0"/>
              </a:spcBef>
            </a:pPr>
            <a:r>
              <a:rPr lang="cs-CZ" sz="2000" dirty="0" smtClean="0">
                <a:solidFill>
                  <a:srgbClr val="3E1B59"/>
                </a:solidFill>
              </a:rPr>
              <a:t>- Výroba </a:t>
            </a:r>
            <a:r>
              <a:rPr lang="cs-CZ" sz="2000" dirty="0" smtClean="0">
                <a:solidFill>
                  <a:srgbClr val="3E1B59"/>
                </a:solidFill>
              </a:rPr>
              <a:t>peříček pro veřejnou sbírku „Pomozte dětem“</a:t>
            </a:r>
          </a:p>
          <a:p>
            <a:pPr algn="l">
              <a:spcBef>
                <a:spcPts val="0"/>
              </a:spcBef>
            </a:pPr>
            <a:r>
              <a:rPr lang="cs-CZ" sz="2000" dirty="0" smtClean="0">
                <a:solidFill>
                  <a:srgbClr val="3E1B59"/>
                </a:solidFill>
              </a:rPr>
              <a:t>- Pravidelná </a:t>
            </a:r>
            <a:r>
              <a:rPr lang="cs-CZ" sz="2000" dirty="0" smtClean="0">
                <a:solidFill>
                  <a:srgbClr val="3E1B59"/>
                </a:solidFill>
              </a:rPr>
              <a:t>účast na </a:t>
            </a:r>
            <a:r>
              <a:rPr lang="cs-CZ" sz="2000" dirty="0" smtClean="0">
                <a:solidFill>
                  <a:srgbClr val="3E1B59"/>
                </a:solidFill>
              </a:rPr>
              <a:t>akci „Den </a:t>
            </a:r>
            <a:r>
              <a:rPr lang="cs-CZ" sz="2000" dirty="0" smtClean="0">
                <a:solidFill>
                  <a:srgbClr val="3E1B59"/>
                </a:solidFill>
              </a:rPr>
              <a:t>Země“</a:t>
            </a:r>
          </a:p>
          <a:p>
            <a:pPr algn="l">
              <a:spcBef>
                <a:spcPts val="0"/>
              </a:spcBef>
            </a:pPr>
            <a:r>
              <a:rPr lang="cs-CZ" sz="2000" dirty="0" smtClean="0">
                <a:solidFill>
                  <a:srgbClr val="3E1B59"/>
                </a:solidFill>
              </a:rPr>
              <a:t>- Odklízení </a:t>
            </a:r>
            <a:r>
              <a:rPr lang="cs-CZ" sz="2000" dirty="0" smtClean="0">
                <a:solidFill>
                  <a:srgbClr val="3E1B59"/>
                </a:solidFill>
              </a:rPr>
              <a:t>sněhu v okolí věznice, </a:t>
            </a:r>
            <a:r>
              <a:rPr lang="cs-CZ" sz="2000" dirty="0" smtClean="0">
                <a:solidFill>
                  <a:srgbClr val="3E1B59"/>
                </a:solidFill>
              </a:rPr>
              <a:t>soudu a mateřské školy pro handicapované</a:t>
            </a:r>
            <a:endParaRPr lang="cs-CZ" sz="2000" dirty="0" smtClean="0">
              <a:solidFill>
                <a:srgbClr val="3E1B59"/>
              </a:solidFill>
            </a:endParaRPr>
          </a:p>
          <a:p>
            <a:pPr algn="l"/>
            <a:endParaRPr lang="cs-CZ" sz="2400" dirty="0">
              <a:solidFill>
                <a:srgbClr val="3E1B59"/>
              </a:solidFill>
            </a:endParaRPr>
          </a:p>
        </p:txBody>
      </p:sp>
      <p:pic>
        <p:nvPicPr>
          <p:cNvPr id="4" name="Zástupný symbol pro obsah 3"/>
          <p:cNvPicPr>
            <a:picLocks noGrp="1" noChangeAspect="1"/>
          </p:cNvPicPr>
          <p:nvPr>
            <p:ph idx="4294967295"/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72000" y="2037147"/>
            <a:ext cx="3886200" cy="2591944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 bwMode="auto">
          <a:xfrm>
            <a:off x="716307" y="2279133"/>
            <a:ext cx="2343526" cy="4030187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147" name="Picture 3"/>
          <p:cNvPicPr>
            <a:picLocks noChangeAspect="1" noChangeArrowheads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 bwMode="auto">
          <a:xfrm>
            <a:off x="3707904" y="2996952"/>
            <a:ext cx="4315597" cy="28800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65112032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61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 cstate="email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60649"/>
            <a:ext cx="7772400" cy="3024335"/>
          </a:xfrm>
        </p:spPr>
        <p:txBody>
          <a:bodyPr anchor="ctr"/>
          <a:lstStyle/>
          <a:p>
            <a:endParaRPr lang="cs-CZ" sz="2800" b="1" dirty="0" smtClean="0">
              <a:solidFill>
                <a:srgbClr val="3E1B59"/>
              </a:solidFill>
            </a:endParaRPr>
          </a:p>
          <a:p>
            <a:r>
              <a:rPr lang="cs-CZ" sz="2800" b="1" dirty="0">
                <a:solidFill>
                  <a:srgbClr val="3E1B59"/>
                </a:solidFill>
              </a:rPr>
              <a:t>Děkuji za pozornost</a:t>
            </a:r>
            <a:r>
              <a:rPr lang="cs-CZ" sz="2800" b="1" dirty="0" smtClean="0">
                <a:solidFill>
                  <a:srgbClr val="3E1B59"/>
                </a:solidFill>
              </a:rPr>
              <a:t>.</a:t>
            </a:r>
          </a:p>
          <a:p>
            <a:endParaRPr lang="cs-CZ" sz="900" b="1" dirty="0" smtClean="0">
              <a:solidFill>
                <a:srgbClr val="3E1B59"/>
              </a:solidFill>
            </a:endParaRPr>
          </a:p>
          <a:p>
            <a:r>
              <a:rPr lang="cs-CZ" sz="2800" b="1" dirty="0" smtClean="0">
                <a:solidFill>
                  <a:srgbClr val="3E1B59"/>
                </a:solidFill>
              </a:rPr>
              <a:t>Nyní </a:t>
            </a:r>
            <a:r>
              <a:rPr lang="cs-CZ" sz="2800" b="1" dirty="0">
                <a:solidFill>
                  <a:srgbClr val="3E1B59"/>
                </a:solidFill>
              </a:rPr>
              <a:t>je prostor pro Vaše dotazy ...</a:t>
            </a:r>
            <a:br>
              <a:rPr lang="cs-CZ" sz="2800" b="1" dirty="0">
                <a:solidFill>
                  <a:srgbClr val="3E1B59"/>
                </a:solidFill>
              </a:rPr>
            </a:br>
            <a:endParaRPr lang="cs-CZ" sz="2800" b="1" dirty="0" smtClean="0">
              <a:solidFill>
                <a:srgbClr val="3E1B59"/>
              </a:solidFill>
            </a:endParaRPr>
          </a:p>
          <a:p>
            <a:endParaRPr lang="cs-CZ" dirty="0" smtClean="0"/>
          </a:p>
          <a:p>
            <a:r>
              <a:rPr lang="cs-CZ" sz="1400" dirty="0">
                <a:solidFill>
                  <a:srgbClr val="3E1B59"/>
                </a:solidFill>
              </a:rPr>
              <a:t>p</a:t>
            </a:r>
            <a:r>
              <a:rPr lang="cs-CZ" sz="1400" dirty="0" smtClean="0">
                <a:solidFill>
                  <a:srgbClr val="3E1B59"/>
                </a:solidFill>
              </a:rPr>
              <a:t>lk. Mgr. Jan Hladík</a:t>
            </a:r>
          </a:p>
          <a:p>
            <a:r>
              <a:rPr lang="cs-CZ" sz="1400" dirty="0">
                <a:solidFill>
                  <a:srgbClr val="3E1B59"/>
                </a:solidFill>
              </a:rPr>
              <a:t>ř</a:t>
            </a:r>
            <a:r>
              <a:rPr lang="cs-CZ" sz="1400" dirty="0" smtClean="0">
                <a:solidFill>
                  <a:srgbClr val="3E1B59"/>
                </a:solidFill>
              </a:rPr>
              <a:t>editel Vazební věznice Liberec</a:t>
            </a:r>
          </a:p>
          <a:p>
            <a:r>
              <a:rPr lang="cs-CZ" sz="1400" dirty="0" err="1">
                <a:solidFill>
                  <a:srgbClr val="3E1B59"/>
                </a:solidFill>
                <a:hlinkClick r:id="rId4"/>
              </a:rPr>
              <a:t>jhladik</a:t>
            </a:r>
            <a:r>
              <a:rPr lang="en-US" sz="1400" dirty="0">
                <a:solidFill>
                  <a:srgbClr val="3E1B59"/>
                </a:solidFill>
                <a:hlinkClick r:id="rId4"/>
              </a:rPr>
              <a:t>@</a:t>
            </a:r>
            <a:r>
              <a:rPr lang="cs-CZ" sz="1400" dirty="0">
                <a:solidFill>
                  <a:srgbClr val="3E1B59"/>
                </a:solidFill>
                <a:hlinkClick r:id="rId4"/>
              </a:rPr>
              <a:t>vez.lbc.justice.cz</a:t>
            </a:r>
            <a:r>
              <a:rPr lang="cs-CZ" sz="1400" dirty="0">
                <a:solidFill>
                  <a:srgbClr val="3E1B59"/>
                </a:solidFill>
              </a:rPr>
              <a:t>, tel.: 482 426 204</a:t>
            </a:r>
          </a:p>
          <a:p>
            <a:endParaRPr lang="cs-CZ" sz="1600" dirty="0">
              <a:solidFill>
                <a:srgbClr val="3E1B59"/>
              </a:solidFill>
            </a:endParaRPr>
          </a:p>
        </p:txBody>
      </p:sp>
      <p:pic>
        <p:nvPicPr>
          <p:cNvPr id="4" name="Obrázek 3"/>
          <p:cNvPicPr>
            <a:picLocks noChangeAspect="1"/>
          </p:cNvPicPr>
          <p:nvPr/>
        </p:nvPicPr>
        <p:blipFill rotWithShape="1"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9295"/>
          <a:stretch/>
        </p:blipFill>
        <p:spPr>
          <a:xfrm>
            <a:off x="668634" y="3717032"/>
            <a:ext cx="3831358" cy="28160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5" name="Obrázek 4"/>
          <p:cNvPicPr>
            <a:picLocks noChangeAspect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164000" y="1700808"/>
            <a:ext cx="3510000" cy="4905744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sq">
            <a:solidFill>
              <a:srgbClr val="FFFFFF"/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</p:pic>
    </p:spTree>
  </p:cSld>
  <p:clrMapOvr>
    <a:masterClrMapping/>
  </p:clrMapOvr>
  <p:transition spd="slow">
    <p:zoom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2_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_rels/item4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4.xml"/></Relationships>
</file>

<file path=customXml/item1.xml><?xml version="1.0" encoding="utf-8"?>
<?mso-contentType ?>
<spe:Receivers xmlns:spe="http://schemas.microsoft.com/sharepoint/events">
  <Receiver>
    <Name>Document ID Generator</Name>
    <Synchronization>Synchronous</Synchronization>
    <Type>10001</Type>
    <SequenceNumber>1000</SequenceNumber>
    <Assembly>Microsoft.Office.DocumentManagement, Version=14.0.0.0, Culture=neutral, PublicKeyToken=71e9bce111e9429c</Assembly>
    <Class>Microsoft.Office.DocumentManagement.Internal.DocIdHandler</Class>
    <Data/>
    <Filter/>
  </Receiver>
  <Receiver>
    <Name>Document ID Generator</Name>
    <Synchronization>Synchronous</Synchronization>
    <Type>10002</Type>
    <SequenceNumber>1001</SequenceNumber>
    <Assembly>Microsoft.Office.DocumentManagement, Version=14.0.0.0, Culture=neutral, PublicKeyToken=71e9bce111e9429c</Assembly>
    <Class>Microsoft.Office.DocumentManagement.Internal.DocIdHandler</Class>
    <Data/>
    <Filter/>
  </Receiver>
  <Receiver>
    <Name>Document ID Generator</Name>
    <Synchronization>Synchronous</Synchronization>
    <Type>10004</Type>
    <SequenceNumber>1002</SequenceNumber>
    <Assembly>Microsoft.Office.DocumentManagement, Version=14.0.0.0, Culture=neutral, PublicKeyToken=71e9bce111e9429c</Assembly>
    <Class>Microsoft.Office.DocumentManagement.Internal.DocIdHandler</Class>
    <Data/>
    <Filter/>
  </Receiver>
  <Receiver>
    <Name>Document ID Generator</Name>
    <Synchronization>Synchronous</Synchronization>
    <Type>10006</Type>
    <SequenceNumber>1003</SequenceNumber>
    <Assembly>Microsoft.Office.DocumentManagement, Version=14.0.0.0, Culture=neutral, PublicKeyToken=71e9bce111e9429c</Assembly>
    <Class>Microsoft.Office.DocumentManagement.Internal.DocIdHandler</Class>
    <Data/>
    <Filter/>
  </Receiver>
</spe:Receiver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kument" ma:contentTypeID="0x0101008A9CECF859EE19499720542AAABEAEBE" ma:contentTypeVersion="1" ma:contentTypeDescription="Vytvoří nový dokument" ma:contentTypeScope="" ma:versionID="37e81d772c4faf14b120ff90af57cd03">
  <xsd:schema xmlns:xsd="http://www.w3.org/2001/XMLSchema" xmlns:xs="http://www.w3.org/2001/XMLSchema" xmlns:p="http://schemas.microsoft.com/office/2006/metadata/properties" xmlns:ns2="d2a1d8a5-5f55-4380-871b-711fe0833575" targetNamespace="http://schemas.microsoft.com/office/2006/metadata/properties" ma:root="true" ma:fieldsID="c0b8661cbd7494b1a3d51af2f073c1c4" ns2:_="">
    <xsd:import namespace="d2a1d8a5-5f55-4380-871b-711fe0833575"/>
    <xsd:element name="properties">
      <xsd:complexType>
        <xsd:sequence>
          <xsd:element name="documentManagement">
            <xsd:complexType>
              <xsd:all>
                <xsd:element ref="ns2:_dlc_DocId" minOccurs="0"/>
                <xsd:element ref="ns2:_dlc_DocIdUrl" minOccurs="0"/>
                <xsd:element ref="ns2:_dlc_DocIdPersistId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2a1d8a5-5f55-4380-871b-711fe0833575" elementFormDefault="qualified">
    <xsd:import namespace="http://schemas.microsoft.com/office/2006/documentManagement/types"/>
    <xsd:import namespace="http://schemas.microsoft.com/office/infopath/2007/PartnerControls"/>
    <xsd:element name="_dlc_DocId" ma:index="8" nillable="true" ma:displayName="Hodnota ID dokumentu" ma:description="Hodnota ID dokumentu přiřazená této položce" ma:internalName="_dlc_DocId" ma:readOnly="true">
      <xsd:simpleType>
        <xsd:restriction base="dms:Text"/>
      </xsd:simpleType>
    </xsd:element>
    <xsd:element name="_dlc_DocIdUrl" ma:index="9" nillable="true" ma:displayName="ID dokumentu" ma:description="Trvalý odkaz na tento dokument" ma:hidden="true" ma:internalName="_dlc_DocIdUrl" ma:readOnly="true">
      <xsd:complexType>
        <xsd:complexContent>
          <xsd:extension base="dms:URL">
            <xsd:sequence>
              <xsd:element name="Url" type="dms:ValidUrl" minOccurs="0" nillable="true"/>
              <xsd:element name="Description" type="xsd:string" nillable="true"/>
            </xsd:sequence>
          </xsd:extension>
        </xsd:complexContent>
      </xsd:complexType>
    </xsd:element>
    <xsd:element name="_dlc_DocIdPersistId" ma:index="10" nillable="true" ma:displayName="Zachovat ID" ma:description="Ponechat ID po přidání" ma:hidden="true" ma:internalName="_dlc_DocIdPersistId" ma:readOnly="true">
      <xsd:simpleType>
        <xsd:restriction base="dms:Boolean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Typ obsahu"/>
        <xsd:element ref="dc:title" minOccurs="0" maxOccurs="1" ma:index="4" ma:displayName="Nadpis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_dlc_DocId xmlns="d2a1d8a5-5f55-4380-871b-711fe0833575">QHDXMMT6R7SS-9-806</_dlc_DocId>
    <_dlc_DocIdUrl xmlns="d2a1d8a5-5f55-4380-871b-711fe0833575">
      <Url>http://webportal.vez-slu.justice.cz/vs/kancelar/50to/_layouts/DocIdRedir.aspx?ID=QHDXMMT6R7SS-9-806</Url>
      <Description>QHDXMMT6R7SS-9-806</Description>
    </_dlc_DocIdUrl>
  </documentManagement>
</p:properties>
</file>

<file path=customXml/item4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4DC50857-3622-4241-B3E7-E91ACD9E34FC}">
  <ds:schemaRefs>
    <ds:schemaRef ds:uri="http://schemas.microsoft.com/sharepoint/events"/>
  </ds:schemaRefs>
</ds:datastoreItem>
</file>

<file path=customXml/itemProps2.xml><?xml version="1.0" encoding="utf-8"?>
<ds:datastoreItem xmlns:ds="http://schemas.openxmlformats.org/officeDocument/2006/customXml" ds:itemID="{782B5007-F193-4864-A17A-520407AEBEAA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d2a1d8a5-5f55-4380-871b-711fe0833575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E111B976-00D7-4F3A-AA69-02804D390648}">
  <ds:schemaRefs>
    <ds:schemaRef ds:uri="http://www.w3.org/XML/1998/namespace"/>
    <ds:schemaRef ds:uri="http://purl.org/dc/elements/1.1/"/>
    <ds:schemaRef ds:uri="http://schemas.microsoft.com/office/2006/metadata/properties"/>
    <ds:schemaRef ds:uri="http://purl.org/dc/dcmitype/"/>
    <ds:schemaRef ds:uri="http://schemas.microsoft.com/office/infopath/2007/PartnerControls"/>
    <ds:schemaRef ds:uri="http://schemas.microsoft.com/office/2006/documentManagement/types"/>
    <ds:schemaRef ds:uri="http://schemas.openxmlformats.org/package/2006/metadata/core-properties"/>
    <ds:schemaRef ds:uri="d2a1d8a5-5f55-4380-871b-711fe0833575"/>
    <ds:schemaRef ds:uri="http://purl.org/dc/terms/"/>
  </ds:schemaRefs>
</ds:datastoreItem>
</file>

<file path=customXml/itemProps4.xml><?xml version="1.0" encoding="utf-8"?>
<ds:datastoreItem xmlns:ds="http://schemas.openxmlformats.org/officeDocument/2006/customXml" ds:itemID="{A438897A-999A-466B-883C-08FC32A9A774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50174</TotalTime>
  <Words>114</Words>
  <Application>Microsoft Office PowerPoint</Application>
  <PresentationFormat>Předvádění na obrazovce (4:3)</PresentationFormat>
  <Paragraphs>54</Paragraphs>
  <Slides>12</Slides>
  <Notes>2</Notes>
  <HiddenSlides>0</HiddenSlides>
  <MMClips>0</MMClips>
  <ScaleCrop>false</ScaleCrop>
  <HeadingPairs>
    <vt:vector size="4" baseType="variant">
      <vt:variant>
        <vt:lpstr>Motiv</vt:lpstr>
      </vt:variant>
      <vt:variant>
        <vt:i4>2</vt:i4>
      </vt:variant>
      <vt:variant>
        <vt:lpstr>Nadpisy snímků</vt:lpstr>
      </vt:variant>
      <vt:variant>
        <vt:i4>12</vt:i4>
      </vt:variant>
    </vt:vector>
  </HeadingPairs>
  <TitlesOfParts>
    <vt:vector size="14" baseType="lpstr">
      <vt:lpstr>Motiv systému Office</vt:lpstr>
      <vt:lpstr>2_Motiv systému Office</vt:lpstr>
      <vt:lpstr>Prezentace aplikace PowerPoint</vt:lpstr>
      <vt:lpstr>Prezentace aplikace PowerPoint</vt:lpstr>
      <vt:lpstr>Základní údaje o vazební věznici</vt:lpstr>
      <vt:lpstr>Oddíly výkonu trestu</vt:lpstr>
      <vt:lpstr>PRÁVNÍ ÚPRAVA „dobrovolnictví“ ve věznicích</vt:lpstr>
      <vt:lpstr>Fotogalerie</vt:lpstr>
      <vt:lpstr>Spolupráce s Magistrátem města Liberce</vt:lpstr>
      <vt:lpstr>Vycházkové boxy obviněných</vt:lpstr>
      <vt:lpstr>Spolupráce s libereckým Arciděkanstvím</vt:lpstr>
      <vt:lpstr>Spolupráce se ZZS LK</vt:lpstr>
      <vt:lpstr>Ostatní</vt:lpstr>
      <vt:lpstr>Prezentace aplikace PowerPoint</vt:lpstr>
    </vt:vector>
  </TitlesOfParts>
  <Company>Vězeňská služba ČR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Snímek 1</dc:title>
  <dc:creator>rkacer</dc:creator>
  <cp:lastModifiedBy>Hladík Jan</cp:lastModifiedBy>
  <cp:revision>722</cp:revision>
  <cp:lastPrinted>2016-05-04T13:03:44Z</cp:lastPrinted>
  <dcterms:created xsi:type="dcterms:W3CDTF">2008-05-13T12:07:43Z</dcterms:created>
  <dcterms:modified xsi:type="dcterms:W3CDTF">2019-09-10T12:29:44Z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0x0101008A9CECF859EE19499720542AAABEAEBE</vt:lpwstr>
  </property>
  <property fmtid="{D5CDD505-2E9C-101B-9397-08002B2CF9AE}" pid="3" name="_dlc_DocIdItemGuid">
    <vt:lpwstr>4b7b07dd-9ffd-47a0-abc2-c7b2d81f4194</vt:lpwstr>
  </property>
</Properties>
</file>