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9"/>
  </p:notesMasterIdLst>
  <p:sldIdLst>
    <p:sldId id="256" r:id="rId2"/>
    <p:sldId id="311" r:id="rId3"/>
    <p:sldId id="266" r:id="rId4"/>
    <p:sldId id="269" r:id="rId5"/>
    <p:sldId id="270" r:id="rId6"/>
    <p:sldId id="272" r:id="rId7"/>
    <p:sldId id="273" r:id="rId8"/>
    <p:sldId id="279" r:id="rId9"/>
    <p:sldId id="280" r:id="rId10"/>
    <p:sldId id="310" r:id="rId11"/>
    <p:sldId id="282" r:id="rId12"/>
    <p:sldId id="283" r:id="rId13"/>
    <p:sldId id="288" r:id="rId14"/>
    <p:sldId id="289" r:id="rId15"/>
    <p:sldId id="290" r:id="rId16"/>
    <p:sldId id="304" r:id="rId17"/>
    <p:sldId id="305" r:id="rId18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 Light"/>
        <a:ea typeface="Helvetica Neue Light"/>
        <a:cs typeface="Helvetica Neue Light"/>
        <a:sym typeface="Helvetica Neue Light"/>
      </a:defRPr>
    </a:lvl1pPr>
    <a:lvl2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 Light"/>
        <a:ea typeface="Helvetica Neue Light"/>
        <a:cs typeface="Helvetica Neue Light"/>
        <a:sym typeface="Helvetica Neue Light"/>
      </a:defRPr>
    </a:lvl2pPr>
    <a:lvl3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 Light"/>
        <a:ea typeface="Helvetica Neue Light"/>
        <a:cs typeface="Helvetica Neue Light"/>
        <a:sym typeface="Helvetica Neue Light"/>
      </a:defRPr>
    </a:lvl3pPr>
    <a:lvl4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 Light"/>
        <a:ea typeface="Helvetica Neue Light"/>
        <a:cs typeface="Helvetica Neue Light"/>
        <a:sym typeface="Helvetica Neue Light"/>
      </a:defRPr>
    </a:lvl4pPr>
    <a:lvl5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 Light"/>
        <a:ea typeface="Helvetica Neue Light"/>
        <a:cs typeface="Helvetica Neue Light"/>
        <a:sym typeface="Helvetica Neue Light"/>
      </a:defRPr>
    </a:lvl5pPr>
    <a:lvl6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 Light"/>
        <a:ea typeface="Helvetica Neue Light"/>
        <a:cs typeface="Helvetica Neue Light"/>
        <a:sym typeface="Helvetica Neue Light"/>
      </a:defRPr>
    </a:lvl6pPr>
    <a:lvl7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 Light"/>
        <a:ea typeface="Helvetica Neue Light"/>
        <a:cs typeface="Helvetica Neue Light"/>
        <a:sym typeface="Helvetica Neue Light"/>
      </a:defRPr>
    </a:lvl7pPr>
    <a:lvl8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 Light"/>
        <a:ea typeface="Helvetica Neue Light"/>
        <a:cs typeface="Helvetica Neue Light"/>
        <a:sym typeface="Helvetica Neue Light"/>
      </a:defRPr>
    </a:lvl8pPr>
    <a:lvl9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 Light"/>
        <a:ea typeface="Helvetica Neue Light"/>
        <a:cs typeface="Helvetica Neue Light"/>
        <a:sym typeface="Helvetica Neue Light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volanek" initials="z" lastIdx="0" clrIdx="0">
    <p:extLst>
      <p:ext uri="{19B8F6BF-5375-455C-9EA6-DF929625EA0E}">
        <p15:presenceInfo xmlns:p15="http://schemas.microsoft.com/office/powerpoint/2012/main" userId="zvolanek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Helvetica Neue Light"/>
          <a:ea typeface="Helvetica Neue Light"/>
          <a:cs typeface="Helvetica Neue Light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0D7D9"/>
          </a:solidFill>
        </a:fill>
      </a:tcStyle>
    </a:wholeTbl>
    <a:band2H>
      <a:tcTxStyle/>
      <a:tcStyle>
        <a:tcBdr/>
        <a:fill>
          <a:solidFill>
            <a:srgbClr val="E9ECED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 Light"/>
          <a:ea typeface="Helvetica Neue Light"/>
          <a:cs typeface="Helvetica Neue Light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4DED8"/>
          </a:solidFill>
        </a:fill>
      </a:tcStyle>
    </a:wholeTbl>
    <a:band2H>
      <a:tcTxStyle/>
      <a:tcStyle>
        <a:tcBdr/>
        <a:fill>
          <a:solidFill>
            <a:srgbClr val="F2EFED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 Light"/>
          <a:ea typeface="Helvetica Neue Light"/>
          <a:cs typeface="Helvetica Neue Light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1D2D6"/>
          </a:solidFill>
        </a:fill>
      </a:tcStyle>
    </a:wholeTbl>
    <a:band2H>
      <a:tcTxStyle/>
      <a:tcStyle>
        <a:tcBdr/>
        <a:fill>
          <a:solidFill>
            <a:srgbClr val="EAEAEC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 Light"/>
          <a:ea typeface="Helvetica Neue Light"/>
          <a:cs typeface="Helvetica Neue Light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 Light"/>
          <a:ea typeface="Helvetica Neue Light"/>
          <a:cs typeface="Helvetica Neue Light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 Light"/>
          <a:ea typeface="Helvetica Neue Light"/>
          <a:cs typeface="Helvetica Neue Light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6" d="100"/>
          <a:sy n="76" d="100"/>
        </p:scale>
        <p:origin x="172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5" name="Shape 125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275823927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1pPr>
    <a:lvl2pPr indent="228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2pPr>
    <a:lvl3pPr indent="457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3pPr>
    <a:lvl4pPr indent="685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4pPr>
    <a:lvl5pPr indent="9144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5pPr>
    <a:lvl6pPr indent="11430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47671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Název a podtit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12"/>
          <p:cNvSpPr/>
          <p:nvPr/>
        </p:nvSpPr>
        <p:spPr>
          <a:xfrm>
            <a:off x="571499" y="4749800"/>
            <a:ext cx="11868096" cy="129"/>
          </a:xfrm>
          <a:prstGeom prst="line">
            <a:avLst/>
          </a:prstGeom>
          <a:ln w="12700">
            <a:solidFill>
              <a:srgbClr val="9A9A9A"/>
            </a:solidFill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3" name="Shape 13"/>
          <p:cNvSpPr>
            <a:spLocks noGrp="1"/>
          </p:cNvSpPr>
          <p:nvPr>
            <p:ph type="title"/>
          </p:nvPr>
        </p:nvSpPr>
        <p:spPr>
          <a:xfrm>
            <a:off x="571500" y="1320800"/>
            <a:ext cx="11861800" cy="3175000"/>
          </a:xfrm>
          <a:prstGeom prst="rect">
            <a:avLst/>
          </a:prstGeom>
        </p:spPr>
        <p:txBody>
          <a:bodyPr/>
          <a:lstStyle/>
          <a:p>
            <a:r>
              <a:t>Text názvu</a:t>
            </a:r>
          </a:p>
        </p:txBody>
      </p:sp>
      <p:sp>
        <p:nvSpPr>
          <p:cNvPr id="14" name="Shape 14"/>
          <p:cNvSpPr>
            <a:spLocks noGrp="1"/>
          </p:cNvSpPr>
          <p:nvPr>
            <p:ph type="body" sz="quarter" idx="1"/>
          </p:nvPr>
        </p:nvSpPr>
        <p:spPr>
          <a:xfrm>
            <a:off x="571500" y="5016500"/>
            <a:ext cx="11861800" cy="10160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SzTx/>
              <a:buFontTx/>
              <a:buNone/>
              <a:defRPr sz="2600">
                <a:latin typeface="+mn-lt"/>
                <a:ea typeface="+mn-ea"/>
                <a:cs typeface="+mn-cs"/>
                <a:sym typeface="Helvetica Neue"/>
              </a:defRPr>
            </a:lvl1pPr>
            <a:lvl2pPr marL="0" indent="0">
              <a:spcBef>
                <a:spcPts val="0"/>
              </a:spcBef>
              <a:buSzTx/>
              <a:buFontTx/>
              <a:buNone/>
              <a:defRPr sz="2600">
                <a:latin typeface="+mn-lt"/>
                <a:ea typeface="+mn-ea"/>
                <a:cs typeface="+mn-cs"/>
                <a:sym typeface="Helvetica Neue"/>
              </a:defRPr>
            </a:lvl2pPr>
            <a:lvl3pPr marL="0" indent="0">
              <a:spcBef>
                <a:spcPts val="0"/>
              </a:spcBef>
              <a:buSzTx/>
              <a:buFontTx/>
              <a:buNone/>
              <a:defRPr sz="2600">
                <a:latin typeface="+mn-lt"/>
                <a:ea typeface="+mn-ea"/>
                <a:cs typeface="+mn-cs"/>
                <a:sym typeface="Helvetica Neue"/>
              </a:defRPr>
            </a:lvl3pPr>
            <a:lvl4pPr marL="0" indent="0">
              <a:spcBef>
                <a:spcPts val="0"/>
              </a:spcBef>
              <a:buSzTx/>
              <a:buFontTx/>
              <a:buNone/>
              <a:defRPr sz="2600">
                <a:latin typeface="+mn-lt"/>
                <a:ea typeface="+mn-ea"/>
                <a:cs typeface="+mn-cs"/>
                <a:sym typeface="Helvetica Neue"/>
              </a:defRPr>
            </a:lvl4pPr>
            <a:lvl5pPr marL="0" indent="0">
              <a:spcBef>
                <a:spcPts val="0"/>
              </a:spcBef>
              <a:buSzTx/>
              <a:buFontTx/>
              <a:buNone/>
              <a:defRPr sz="2600">
                <a:latin typeface="+mn-lt"/>
                <a:ea typeface="+mn-ea"/>
                <a:cs typeface="+mn-cs"/>
                <a:sym typeface="Helvetica Neue"/>
              </a:defRPr>
            </a:lvl5pPr>
          </a:lstStyle>
          <a:p>
            <a:r>
              <a:t>Text úrovně 1</a:t>
            </a:r>
          </a:p>
          <a:p>
            <a:pPr lvl="1"/>
            <a:r>
              <a:t>Text úrovně 2</a:t>
            </a:r>
          </a:p>
          <a:p>
            <a:pPr lvl="2"/>
            <a:r>
              <a:t>Text úrovně 3</a:t>
            </a:r>
          </a:p>
          <a:p>
            <a:pPr lvl="3"/>
            <a:r>
              <a:t>Text úrovně 4</a:t>
            </a:r>
          </a:p>
          <a:p>
            <a:pPr lvl="4"/>
            <a:r>
              <a:t>Text úrovně 5</a:t>
            </a:r>
          </a:p>
        </p:txBody>
      </p:sp>
      <p:sp>
        <p:nvSpPr>
          <p:cNvPr id="15" name="Shape 1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Název - ve střed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>
            <a:spLocks noGrp="1"/>
          </p:cNvSpPr>
          <p:nvPr>
            <p:ph type="title"/>
          </p:nvPr>
        </p:nvSpPr>
        <p:spPr>
          <a:xfrm>
            <a:off x="571500" y="3289300"/>
            <a:ext cx="11861800" cy="3175000"/>
          </a:xfrm>
          <a:prstGeom prst="rect">
            <a:avLst/>
          </a:prstGeom>
        </p:spPr>
        <p:txBody>
          <a:bodyPr anchor="ctr"/>
          <a:lstStyle/>
          <a:p>
            <a:r>
              <a:t>Text názvu</a:t>
            </a:r>
          </a:p>
        </p:txBody>
      </p:sp>
      <p:sp>
        <p:nvSpPr>
          <p:cNvPr id="34" name="Shape 3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Fotografie - na výšk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hape 41"/>
          <p:cNvSpPr/>
          <p:nvPr/>
        </p:nvSpPr>
        <p:spPr>
          <a:xfrm>
            <a:off x="571500" y="4864099"/>
            <a:ext cx="5334477" cy="59"/>
          </a:xfrm>
          <a:prstGeom prst="line">
            <a:avLst/>
          </a:prstGeom>
          <a:ln w="12700">
            <a:solidFill>
              <a:srgbClr val="9A9A9A"/>
            </a:solidFill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42" name="Shape 42"/>
          <p:cNvSpPr>
            <a:spLocks noGrp="1"/>
          </p:cNvSpPr>
          <p:nvPr>
            <p:ph type="pic" idx="13"/>
          </p:nvPr>
        </p:nvSpPr>
        <p:spPr>
          <a:xfrm>
            <a:off x="6502400" y="0"/>
            <a:ext cx="6502400" cy="97536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43" name="Shape 43"/>
          <p:cNvSpPr>
            <a:spLocks noGrp="1"/>
          </p:cNvSpPr>
          <p:nvPr>
            <p:ph type="title"/>
          </p:nvPr>
        </p:nvSpPr>
        <p:spPr>
          <a:xfrm>
            <a:off x="571500" y="1435100"/>
            <a:ext cx="5334000" cy="3175000"/>
          </a:xfrm>
          <a:prstGeom prst="rect">
            <a:avLst/>
          </a:prstGeom>
        </p:spPr>
        <p:txBody>
          <a:bodyPr/>
          <a:lstStyle/>
          <a:p>
            <a:r>
              <a:t>Text názvu</a:t>
            </a:r>
          </a:p>
        </p:txBody>
      </p:sp>
      <p:sp>
        <p:nvSpPr>
          <p:cNvPr id="44" name="Shape 44"/>
          <p:cNvSpPr>
            <a:spLocks noGrp="1"/>
          </p:cNvSpPr>
          <p:nvPr>
            <p:ph type="body" sz="quarter" idx="1"/>
          </p:nvPr>
        </p:nvSpPr>
        <p:spPr>
          <a:xfrm>
            <a:off x="571500" y="5130800"/>
            <a:ext cx="5334000" cy="31750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SzTx/>
              <a:buFontTx/>
              <a:buNone/>
              <a:defRPr sz="2600">
                <a:latin typeface="+mn-lt"/>
                <a:ea typeface="+mn-ea"/>
                <a:cs typeface="+mn-cs"/>
                <a:sym typeface="Helvetica Neue"/>
              </a:defRPr>
            </a:lvl1pPr>
            <a:lvl2pPr marL="0" indent="0">
              <a:spcBef>
                <a:spcPts val="0"/>
              </a:spcBef>
              <a:buSzTx/>
              <a:buFontTx/>
              <a:buNone/>
              <a:defRPr sz="2600">
                <a:latin typeface="+mn-lt"/>
                <a:ea typeface="+mn-ea"/>
                <a:cs typeface="+mn-cs"/>
                <a:sym typeface="Helvetica Neue"/>
              </a:defRPr>
            </a:lvl2pPr>
            <a:lvl3pPr marL="0" indent="0">
              <a:spcBef>
                <a:spcPts val="0"/>
              </a:spcBef>
              <a:buSzTx/>
              <a:buFontTx/>
              <a:buNone/>
              <a:defRPr sz="2600">
                <a:latin typeface="+mn-lt"/>
                <a:ea typeface="+mn-ea"/>
                <a:cs typeface="+mn-cs"/>
                <a:sym typeface="Helvetica Neue"/>
              </a:defRPr>
            </a:lvl3pPr>
            <a:lvl4pPr marL="0" indent="0">
              <a:spcBef>
                <a:spcPts val="0"/>
              </a:spcBef>
              <a:buSzTx/>
              <a:buFontTx/>
              <a:buNone/>
              <a:defRPr sz="2600">
                <a:latin typeface="+mn-lt"/>
                <a:ea typeface="+mn-ea"/>
                <a:cs typeface="+mn-cs"/>
                <a:sym typeface="Helvetica Neue"/>
              </a:defRPr>
            </a:lvl4pPr>
            <a:lvl5pPr marL="0" indent="0">
              <a:spcBef>
                <a:spcPts val="0"/>
              </a:spcBef>
              <a:buSzTx/>
              <a:buFontTx/>
              <a:buNone/>
              <a:defRPr sz="2600">
                <a:latin typeface="+mn-lt"/>
                <a:ea typeface="+mn-ea"/>
                <a:cs typeface="+mn-cs"/>
                <a:sym typeface="Helvetica Neue"/>
              </a:defRPr>
            </a:lvl5pPr>
          </a:lstStyle>
          <a:p>
            <a:r>
              <a:t>Text úrovně 1</a:t>
            </a:r>
          </a:p>
          <a:p>
            <a:pPr lvl="1"/>
            <a:r>
              <a:t>Text úrovně 2</a:t>
            </a:r>
          </a:p>
          <a:p>
            <a:pPr lvl="2"/>
            <a:r>
              <a:t>Text úrovně 3</a:t>
            </a:r>
          </a:p>
          <a:p>
            <a:pPr lvl="3"/>
            <a:r>
              <a:t>Text úrovně 4</a:t>
            </a:r>
          </a:p>
          <a:p>
            <a:pPr lvl="4"/>
            <a:r>
              <a:t>Text úrovně 5</a:t>
            </a:r>
          </a:p>
        </p:txBody>
      </p:sp>
      <p:sp>
        <p:nvSpPr>
          <p:cNvPr id="45" name="Shape 4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Název a odráž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 názvu</a:t>
            </a:r>
          </a:p>
        </p:txBody>
      </p:sp>
      <p:sp>
        <p:nvSpPr>
          <p:cNvPr id="61" name="Shape 61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 úrovně 1</a:t>
            </a:r>
          </a:p>
          <a:p>
            <a:pPr lvl="1"/>
            <a:r>
              <a:t>Text úrovně 2</a:t>
            </a:r>
          </a:p>
          <a:p>
            <a:pPr lvl="2"/>
            <a:r>
              <a:t>Text úrovně 3</a:t>
            </a:r>
          </a:p>
          <a:p>
            <a:pPr lvl="3"/>
            <a:r>
              <a:t>Text úrovně 4</a:t>
            </a:r>
          </a:p>
          <a:p>
            <a:pPr lvl="4"/>
            <a:r>
              <a:t>Text úrovně 5</a:t>
            </a:r>
          </a:p>
        </p:txBody>
      </p:sp>
      <p:sp>
        <p:nvSpPr>
          <p:cNvPr id="62" name="Shape 62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Název, odrážky, fot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69"/>
          <p:cNvSpPr/>
          <p:nvPr/>
        </p:nvSpPr>
        <p:spPr>
          <a:xfrm>
            <a:off x="571500" y="1968499"/>
            <a:ext cx="5073394" cy="135"/>
          </a:xfrm>
          <a:prstGeom prst="line">
            <a:avLst/>
          </a:prstGeom>
          <a:ln w="12700">
            <a:solidFill>
              <a:srgbClr val="9A9A9A"/>
            </a:solidFill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70" name="Shape 70"/>
          <p:cNvSpPr>
            <a:spLocks noGrp="1"/>
          </p:cNvSpPr>
          <p:nvPr>
            <p:ph type="pic" idx="13"/>
          </p:nvPr>
        </p:nvSpPr>
        <p:spPr>
          <a:xfrm>
            <a:off x="6502400" y="0"/>
            <a:ext cx="6502400" cy="97536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71" name="Shape 71"/>
          <p:cNvSpPr>
            <a:spLocks noGrp="1"/>
          </p:cNvSpPr>
          <p:nvPr>
            <p:ph type="title"/>
          </p:nvPr>
        </p:nvSpPr>
        <p:spPr>
          <a:xfrm>
            <a:off x="571500" y="330200"/>
            <a:ext cx="5080000" cy="1397000"/>
          </a:xfrm>
          <a:prstGeom prst="rect">
            <a:avLst/>
          </a:prstGeom>
        </p:spPr>
        <p:txBody>
          <a:bodyPr/>
          <a:lstStyle/>
          <a:p>
            <a:r>
              <a:t>Text názvu</a:t>
            </a:r>
          </a:p>
        </p:txBody>
      </p:sp>
      <p:sp>
        <p:nvSpPr>
          <p:cNvPr id="72" name="Shape 72"/>
          <p:cNvSpPr>
            <a:spLocks noGrp="1"/>
          </p:cNvSpPr>
          <p:nvPr>
            <p:ph type="body" sz="half" idx="1"/>
          </p:nvPr>
        </p:nvSpPr>
        <p:spPr>
          <a:xfrm>
            <a:off x="571500" y="2222500"/>
            <a:ext cx="5080000" cy="6667500"/>
          </a:xfrm>
          <a:prstGeom prst="rect">
            <a:avLst/>
          </a:prstGeom>
        </p:spPr>
        <p:txBody>
          <a:bodyPr/>
          <a:lstStyle>
            <a:lvl1pPr marL="330200" indent="-330200">
              <a:spcBef>
                <a:spcPts val="3000"/>
              </a:spcBef>
              <a:defRPr sz="2600">
                <a:latin typeface="+mn-lt"/>
                <a:ea typeface="+mn-ea"/>
                <a:cs typeface="+mn-cs"/>
                <a:sym typeface="Helvetica Neue"/>
              </a:defRPr>
            </a:lvl1pPr>
            <a:lvl2pPr marL="660400" indent="-330200">
              <a:spcBef>
                <a:spcPts val="3000"/>
              </a:spcBef>
              <a:defRPr sz="2600">
                <a:latin typeface="+mn-lt"/>
                <a:ea typeface="+mn-ea"/>
                <a:cs typeface="+mn-cs"/>
                <a:sym typeface="Helvetica Neue"/>
              </a:defRPr>
            </a:lvl2pPr>
            <a:lvl3pPr marL="990600" indent="-330200">
              <a:spcBef>
                <a:spcPts val="3000"/>
              </a:spcBef>
              <a:defRPr sz="2600">
                <a:latin typeface="+mn-lt"/>
                <a:ea typeface="+mn-ea"/>
                <a:cs typeface="+mn-cs"/>
                <a:sym typeface="Helvetica Neue"/>
              </a:defRPr>
            </a:lvl3pPr>
            <a:lvl4pPr marL="1320800" indent="-330200">
              <a:spcBef>
                <a:spcPts val="3000"/>
              </a:spcBef>
              <a:defRPr sz="2600">
                <a:latin typeface="+mn-lt"/>
                <a:ea typeface="+mn-ea"/>
                <a:cs typeface="+mn-cs"/>
                <a:sym typeface="Helvetica Neue"/>
              </a:defRPr>
            </a:lvl4pPr>
            <a:lvl5pPr marL="1651000" indent="-330200">
              <a:spcBef>
                <a:spcPts val="3000"/>
              </a:spcBef>
              <a:defRPr sz="2600">
                <a:latin typeface="+mn-lt"/>
                <a:ea typeface="+mn-ea"/>
                <a:cs typeface="+mn-cs"/>
                <a:sym typeface="Helvetica Neue"/>
              </a:defRPr>
            </a:lvl5pPr>
          </a:lstStyle>
          <a:p>
            <a:r>
              <a:t>Text úrovně 1</a:t>
            </a:r>
          </a:p>
          <a:p>
            <a:pPr lvl="1"/>
            <a:r>
              <a:t>Text úrovně 2</a:t>
            </a:r>
          </a:p>
          <a:p>
            <a:pPr lvl="2"/>
            <a:r>
              <a:t>Text úrovně 3</a:t>
            </a:r>
          </a:p>
          <a:p>
            <a:pPr lvl="3"/>
            <a:r>
              <a:t>Text úrovně 4</a:t>
            </a:r>
          </a:p>
          <a:p>
            <a:pPr lvl="4"/>
            <a:r>
              <a:t>Text úrovně 5</a:t>
            </a:r>
          </a:p>
        </p:txBody>
      </p:sp>
      <p:sp>
        <p:nvSpPr>
          <p:cNvPr id="73" name="Shape 73"/>
          <p:cNvSpPr>
            <a:spLocks noGrp="1"/>
          </p:cNvSpPr>
          <p:nvPr>
            <p:ph type="sldNum" sz="quarter" idx="2"/>
          </p:nvPr>
        </p:nvSpPr>
        <p:spPr>
          <a:xfrm>
            <a:off x="510743" y="9194800"/>
            <a:ext cx="312014" cy="299822"/>
          </a:xfrm>
          <a:prstGeom prst="rect">
            <a:avLst/>
          </a:prstGeom>
        </p:spPr>
        <p:txBody>
          <a:bodyPr/>
          <a:lstStyle>
            <a:lvl1pPr algn="l"/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Odráž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80"/>
          <p:cNvSpPr>
            <a:spLocks noGrp="1"/>
          </p:cNvSpPr>
          <p:nvPr>
            <p:ph type="body" idx="1"/>
          </p:nvPr>
        </p:nvSpPr>
        <p:spPr>
          <a:xfrm>
            <a:off x="889000" y="889000"/>
            <a:ext cx="11214100" cy="7962900"/>
          </a:xfrm>
          <a:prstGeom prst="rect">
            <a:avLst/>
          </a:prstGeom>
        </p:spPr>
        <p:txBody>
          <a:bodyPr/>
          <a:lstStyle/>
          <a:p>
            <a:r>
              <a:t>Text úrovně 1</a:t>
            </a:r>
          </a:p>
          <a:p>
            <a:pPr lvl="1"/>
            <a:r>
              <a:t>Text úrovně 2</a:t>
            </a:r>
          </a:p>
          <a:p>
            <a:pPr lvl="2"/>
            <a:r>
              <a:t>Text úrovně 3</a:t>
            </a:r>
          </a:p>
          <a:p>
            <a:pPr lvl="3"/>
            <a:r>
              <a:t>Text úrovně 4</a:t>
            </a:r>
          </a:p>
          <a:p>
            <a:pPr lvl="4"/>
            <a:r>
              <a:t>Text úrovně 5</a:t>
            </a:r>
          </a:p>
        </p:txBody>
      </p:sp>
      <p:sp>
        <p:nvSpPr>
          <p:cNvPr id="81" name="Shape 8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Fotografie - 3 na výšk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/>
          <p:nvPr/>
        </p:nvSpPr>
        <p:spPr>
          <a:xfrm flipH="1">
            <a:off x="9055097" y="507999"/>
            <a:ext cx="129" cy="7975633"/>
          </a:xfrm>
          <a:prstGeom prst="line">
            <a:avLst/>
          </a:prstGeom>
          <a:ln w="12700">
            <a:solidFill>
              <a:srgbClr val="9A9A9A"/>
            </a:solidFill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89" name="Shape 89"/>
          <p:cNvSpPr/>
          <p:nvPr/>
        </p:nvSpPr>
        <p:spPr>
          <a:xfrm>
            <a:off x="9055096" y="4464049"/>
            <a:ext cx="3448504" cy="61"/>
          </a:xfrm>
          <a:prstGeom prst="line">
            <a:avLst/>
          </a:prstGeom>
          <a:ln w="12700">
            <a:solidFill>
              <a:srgbClr val="9A9A9A"/>
            </a:solidFill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90" name="Shape 90"/>
          <p:cNvSpPr>
            <a:spLocks noGrp="1"/>
          </p:cNvSpPr>
          <p:nvPr>
            <p:ph type="pic" sz="quarter" idx="13"/>
          </p:nvPr>
        </p:nvSpPr>
        <p:spPr>
          <a:xfrm>
            <a:off x="9220200" y="4622800"/>
            <a:ext cx="3276600" cy="38608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91" name="Shape 91"/>
          <p:cNvSpPr>
            <a:spLocks noGrp="1"/>
          </p:cNvSpPr>
          <p:nvPr>
            <p:ph type="pic" sz="quarter" idx="14"/>
          </p:nvPr>
        </p:nvSpPr>
        <p:spPr>
          <a:xfrm>
            <a:off x="9220200" y="508000"/>
            <a:ext cx="3276600" cy="37973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92" name="Shape 92"/>
          <p:cNvSpPr>
            <a:spLocks noGrp="1"/>
          </p:cNvSpPr>
          <p:nvPr>
            <p:ph type="pic" idx="15"/>
          </p:nvPr>
        </p:nvSpPr>
        <p:spPr>
          <a:xfrm>
            <a:off x="520700" y="508000"/>
            <a:ext cx="8369300" cy="79756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93" name="Shape 93"/>
          <p:cNvSpPr>
            <a:spLocks noGrp="1"/>
          </p:cNvSpPr>
          <p:nvPr>
            <p:ph type="body" sz="quarter" idx="1"/>
          </p:nvPr>
        </p:nvSpPr>
        <p:spPr>
          <a:xfrm>
            <a:off x="520700" y="8661400"/>
            <a:ext cx="8369300" cy="9398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SzTx/>
              <a:buFontTx/>
              <a:buNone/>
              <a:defRPr sz="2600">
                <a:latin typeface="+mn-lt"/>
                <a:ea typeface="+mn-ea"/>
                <a:cs typeface="+mn-cs"/>
                <a:sym typeface="Helvetica Neue"/>
              </a:defRPr>
            </a:lvl1pPr>
            <a:lvl2pPr marL="0" indent="0">
              <a:spcBef>
                <a:spcPts val="0"/>
              </a:spcBef>
              <a:buSzTx/>
              <a:buFontTx/>
              <a:buNone/>
              <a:defRPr sz="2600">
                <a:latin typeface="+mn-lt"/>
                <a:ea typeface="+mn-ea"/>
                <a:cs typeface="+mn-cs"/>
                <a:sym typeface="Helvetica Neue"/>
              </a:defRPr>
            </a:lvl2pPr>
            <a:lvl3pPr marL="0" indent="0">
              <a:spcBef>
                <a:spcPts val="0"/>
              </a:spcBef>
              <a:buSzTx/>
              <a:buFontTx/>
              <a:buNone/>
              <a:defRPr sz="2600">
                <a:latin typeface="+mn-lt"/>
                <a:ea typeface="+mn-ea"/>
                <a:cs typeface="+mn-cs"/>
                <a:sym typeface="Helvetica Neue"/>
              </a:defRPr>
            </a:lvl3pPr>
            <a:lvl4pPr marL="0" indent="0">
              <a:spcBef>
                <a:spcPts val="0"/>
              </a:spcBef>
              <a:buSzTx/>
              <a:buFontTx/>
              <a:buNone/>
              <a:defRPr sz="2600">
                <a:latin typeface="+mn-lt"/>
                <a:ea typeface="+mn-ea"/>
                <a:cs typeface="+mn-cs"/>
                <a:sym typeface="Helvetica Neue"/>
              </a:defRPr>
            </a:lvl4pPr>
            <a:lvl5pPr marL="0" indent="0">
              <a:spcBef>
                <a:spcPts val="0"/>
              </a:spcBef>
              <a:buSzTx/>
              <a:buFontTx/>
              <a:buNone/>
              <a:defRPr sz="2600">
                <a:latin typeface="+mn-lt"/>
                <a:ea typeface="+mn-ea"/>
                <a:cs typeface="+mn-cs"/>
                <a:sym typeface="Helvetica Neue"/>
              </a:defRPr>
            </a:lvl5pPr>
          </a:lstStyle>
          <a:p>
            <a:r>
              <a:t>Text úrovně 1</a:t>
            </a:r>
          </a:p>
          <a:p>
            <a:pPr lvl="1"/>
            <a:r>
              <a:t>Text úrovně 2</a:t>
            </a:r>
          </a:p>
          <a:p>
            <a:pPr lvl="2"/>
            <a:r>
              <a:t>Text úrovně 3</a:t>
            </a:r>
          </a:p>
          <a:p>
            <a:pPr lvl="3"/>
            <a:r>
              <a:t>Text úrovně 4</a:t>
            </a:r>
          </a:p>
          <a:p>
            <a:pPr lvl="4"/>
            <a:r>
              <a:t>Text úrovně 5</a:t>
            </a:r>
          </a:p>
        </p:txBody>
      </p:sp>
      <p:sp>
        <p:nvSpPr>
          <p:cNvPr id="94" name="Shape 9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Citá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>
            <a:spLocks noGrp="1"/>
          </p:cNvSpPr>
          <p:nvPr>
            <p:ph type="body" sz="quarter" idx="1"/>
          </p:nvPr>
        </p:nvSpPr>
        <p:spPr>
          <a:xfrm>
            <a:off x="1270000" y="6362700"/>
            <a:ext cx="10464800" cy="498422"/>
          </a:xfrm>
          <a:prstGeom prst="rect">
            <a:avLst/>
          </a:prstGeom>
        </p:spPr>
        <p:txBody>
          <a:bodyPr/>
          <a:lstStyle>
            <a:lvl1pPr marL="0" indent="0" algn="ctr" defTabSz="457200">
              <a:spcBef>
                <a:spcPts val="0"/>
              </a:spcBef>
              <a:buSzTx/>
              <a:buFontTx/>
              <a:buNone/>
              <a:defRPr sz="2600">
                <a:solidFill>
                  <a:srgbClr val="000000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t>–Josef Novák</a:t>
            </a:r>
          </a:p>
        </p:txBody>
      </p:sp>
      <p:sp>
        <p:nvSpPr>
          <p:cNvPr id="102" name="Shape 102"/>
          <p:cNvSpPr>
            <a:spLocks noGrp="1"/>
          </p:cNvSpPr>
          <p:nvPr>
            <p:ph type="body" sz="quarter" idx="13"/>
          </p:nvPr>
        </p:nvSpPr>
        <p:spPr>
          <a:xfrm>
            <a:off x="1270000" y="4292600"/>
            <a:ext cx="10464800" cy="711200"/>
          </a:xfrm>
          <a:prstGeom prst="rect">
            <a:avLst/>
          </a:prstGeom>
        </p:spPr>
        <p:txBody>
          <a:bodyPr anchor="ctr"/>
          <a:lstStyle/>
          <a:p>
            <a:pPr marL="0" indent="0" algn="ctr" defTabSz="457200">
              <a:spcBef>
                <a:spcPts val="2400"/>
              </a:spcBef>
              <a:buSzTx/>
              <a:buFontTx/>
              <a:buNone/>
              <a:defRPr sz="4000"/>
            </a:pPr>
            <a:endParaRPr/>
          </a:p>
        </p:txBody>
      </p:sp>
      <p:sp>
        <p:nvSpPr>
          <p:cNvPr id="103" name="Shape 10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Shape 11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/>
          <p:nvPr/>
        </p:nvSpPr>
        <p:spPr>
          <a:xfrm>
            <a:off x="571500" y="1968500"/>
            <a:ext cx="11868107" cy="129"/>
          </a:xfrm>
          <a:prstGeom prst="line">
            <a:avLst/>
          </a:prstGeom>
          <a:ln w="12700">
            <a:solidFill>
              <a:srgbClr val="9A9A9A"/>
            </a:solidFill>
            <a:miter lim="400000"/>
          </a:ln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" name="Shape 3"/>
          <p:cNvSpPr>
            <a:spLocks noGrp="1"/>
          </p:cNvSpPr>
          <p:nvPr>
            <p:ph type="title"/>
          </p:nvPr>
        </p:nvSpPr>
        <p:spPr>
          <a:xfrm>
            <a:off x="571500" y="330200"/>
            <a:ext cx="11861800" cy="1397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b">
            <a:normAutofit/>
          </a:bodyPr>
          <a:lstStyle/>
          <a:p>
            <a:r>
              <a:t>Text názvu</a:t>
            </a:r>
          </a:p>
        </p:txBody>
      </p:sp>
      <p:sp>
        <p:nvSpPr>
          <p:cNvPr id="4" name="Shape 4"/>
          <p:cNvSpPr>
            <a:spLocks noGrp="1"/>
          </p:cNvSpPr>
          <p:nvPr>
            <p:ph type="body" idx="1"/>
          </p:nvPr>
        </p:nvSpPr>
        <p:spPr>
          <a:xfrm>
            <a:off x="571500" y="2222500"/>
            <a:ext cx="11861800" cy="6667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Text úrovně 1</a:t>
            </a:r>
          </a:p>
          <a:p>
            <a:pPr lvl="1"/>
            <a:r>
              <a:t>Text úrovně 2</a:t>
            </a:r>
          </a:p>
          <a:p>
            <a:pPr lvl="2"/>
            <a:r>
              <a:t>Text úrovně 3</a:t>
            </a:r>
          </a:p>
          <a:p>
            <a:pPr lvl="3"/>
            <a:r>
              <a:t>Text úrovně 4</a:t>
            </a:r>
          </a:p>
          <a:p>
            <a:pPr lvl="4"/>
            <a:r>
              <a:t>Text úrovně 5</a:t>
            </a:r>
          </a:p>
        </p:txBody>
      </p:sp>
      <p:sp>
        <p:nvSpPr>
          <p:cNvPr id="5" name="Shape 5"/>
          <p:cNvSpPr>
            <a:spLocks noGrp="1"/>
          </p:cNvSpPr>
          <p:nvPr>
            <p:ph type="sldNum" sz="quarter" idx="2"/>
          </p:nvPr>
        </p:nvSpPr>
        <p:spPr>
          <a:xfrm>
            <a:off x="12268200" y="9194800"/>
            <a:ext cx="312015" cy="299822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 algn="r">
              <a:defRPr sz="1400"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60" r:id="rId9"/>
  </p:sldLayoutIdLst>
  <p:transition spd="med"/>
  <p:txStyles>
    <p:titleStyle>
      <a:lvl1pPr marL="0" marR="0" indent="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 Light"/>
          <a:ea typeface="Helvetica Neue Light"/>
          <a:cs typeface="Helvetica Neue Light"/>
          <a:sym typeface="Helvetica Neue Light"/>
        </a:defRPr>
      </a:lvl1pPr>
      <a:lvl2pPr marL="0" marR="0" indent="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 Light"/>
          <a:ea typeface="Helvetica Neue Light"/>
          <a:cs typeface="Helvetica Neue Light"/>
          <a:sym typeface="Helvetica Neue Light"/>
        </a:defRPr>
      </a:lvl2pPr>
      <a:lvl3pPr marL="0" marR="0" indent="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 Light"/>
          <a:ea typeface="Helvetica Neue Light"/>
          <a:cs typeface="Helvetica Neue Light"/>
          <a:sym typeface="Helvetica Neue Light"/>
        </a:defRPr>
      </a:lvl3pPr>
      <a:lvl4pPr marL="0" marR="0" indent="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 Light"/>
          <a:ea typeface="Helvetica Neue Light"/>
          <a:cs typeface="Helvetica Neue Light"/>
          <a:sym typeface="Helvetica Neue Light"/>
        </a:defRPr>
      </a:lvl4pPr>
      <a:lvl5pPr marL="0" marR="0" indent="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 Light"/>
          <a:ea typeface="Helvetica Neue Light"/>
          <a:cs typeface="Helvetica Neue Light"/>
          <a:sym typeface="Helvetica Neue Light"/>
        </a:defRPr>
      </a:lvl5pPr>
      <a:lvl6pPr marL="0" marR="0" indent="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 Light"/>
          <a:ea typeface="Helvetica Neue Light"/>
          <a:cs typeface="Helvetica Neue Light"/>
          <a:sym typeface="Helvetica Neue Light"/>
        </a:defRPr>
      </a:lvl6pPr>
      <a:lvl7pPr marL="0" marR="0" indent="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 Light"/>
          <a:ea typeface="Helvetica Neue Light"/>
          <a:cs typeface="Helvetica Neue Light"/>
          <a:sym typeface="Helvetica Neue Light"/>
        </a:defRPr>
      </a:lvl7pPr>
      <a:lvl8pPr marL="0" marR="0" indent="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 Light"/>
          <a:ea typeface="Helvetica Neue Light"/>
          <a:cs typeface="Helvetica Neue Light"/>
          <a:sym typeface="Helvetica Neue Light"/>
        </a:defRPr>
      </a:lvl8pPr>
      <a:lvl9pPr marL="0" marR="0" indent="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ln>
            <a:noFill/>
          </a:ln>
          <a:solidFill>
            <a:srgbClr val="000000"/>
          </a:solidFill>
          <a:uFillTx/>
          <a:latin typeface="Helvetica Neue Light"/>
          <a:ea typeface="Helvetica Neue Light"/>
          <a:cs typeface="Helvetica Neue Light"/>
          <a:sym typeface="Helvetica Neue Light"/>
        </a:defRPr>
      </a:lvl9pPr>
    </p:titleStyle>
    <p:bodyStyle>
      <a:lvl1pPr marL="457200" marR="0" indent="-4572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 typeface="Helvetica Neue"/>
        <a:buChar char="•"/>
        <a:tabLst/>
        <a:defRPr sz="3600" b="0" i="0" u="none" strike="noStrike" cap="none" spc="0" baseline="0">
          <a:ln>
            <a:noFill/>
          </a:ln>
          <a:solidFill>
            <a:srgbClr val="747474"/>
          </a:solidFill>
          <a:uFillTx/>
          <a:latin typeface="Helvetica Neue Light"/>
          <a:ea typeface="Helvetica Neue Light"/>
          <a:cs typeface="Helvetica Neue Light"/>
          <a:sym typeface="Helvetica Neue Light"/>
        </a:defRPr>
      </a:lvl1pPr>
      <a:lvl2pPr marL="914400" marR="0" indent="-4572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 typeface="Helvetica Neue"/>
        <a:buChar char="•"/>
        <a:tabLst/>
        <a:defRPr sz="3600" b="0" i="0" u="none" strike="noStrike" cap="none" spc="0" baseline="0">
          <a:ln>
            <a:noFill/>
          </a:ln>
          <a:solidFill>
            <a:srgbClr val="747474"/>
          </a:solidFill>
          <a:uFillTx/>
          <a:latin typeface="Helvetica Neue Light"/>
          <a:ea typeface="Helvetica Neue Light"/>
          <a:cs typeface="Helvetica Neue Light"/>
          <a:sym typeface="Helvetica Neue Light"/>
        </a:defRPr>
      </a:lvl2pPr>
      <a:lvl3pPr marL="1371600" marR="0" indent="-4572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 typeface="Helvetica Neue"/>
        <a:buChar char="•"/>
        <a:tabLst/>
        <a:defRPr sz="3600" b="0" i="0" u="none" strike="noStrike" cap="none" spc="0" baseline="0">
          <a:ln>
            <a:noFill/>
          </a:ln>
          <a:solidFill>
            <a:srgbClr val="747474"/>
          </a:solidFill>
          <a:uFillTx/>
          <a:latin typeface="Helvetica Neue Light"/>
          <a:ea typeface="Helvetica Neue Light"/>
          <a:cs typeface="Helvetica Neue Light"/>
          <a:sym typeface="Helvetica Neue Light"/>
        </a:defRPr>
      </a:lvl3pPr>
      <a:lvl4pPr marL="1828800" marR="0" indent="-4572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 typeface="Helvetica Neue"/>
        <a:buChar char="•"/>
        <a:tabLst/>
        <a:defRPr sz="3600" b="0" i="0" u="none" strike="noStrike" cap="none" spc="0" baseline="0">
          <a:ln>
            <a:noFill/>
          </a:ln>
          <a:solidFill>
            <a:srgbClr val="747474"/>
          </a:solidFill>
          <a:uFillTx/>
          <a:latin typeface="Helvetica Neue Light"/>
          <a:ea typeface="Helvetica Neue Light"/>
          <a:cs typeface="Helvetica Neue Light"/>
          <a:sym typeface="Helvetica Neue Light"/>
        </a:defRPr>
      </a:lvl4pPr>
      <a:lvl5pPr marL="2286000" marR="0" indent="-4572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 typeface="Helvetica Neue"/>
        <a:buChar char="•"/>
        <a:tabLst/>
        <a:defRPr sz="3600" b="0" i="0" u="none" strike="noStrike" cap="none" spc="0" baseline="0">
          <a:ln>
            <a:noFill/>
          </a:ln>
          <a:solidFill>
            <a:srgbClr val="747474"/>
          </a:solidFill>
          <a:uFillTx/>
          <a:latin typeface="Helvetica Neue Light"/>
          <a:ea typeface="Helvetica Neue Light"/>
          <a:cs typeface="Helvetica Neue Light"/>
          <a:sym typeface="Helvetica Neue Light"/>
        </a:defRPr>
      </a:lvl5pPr>
      <a:lvl6pPr marL="2743200" marR="0" indent="-4572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 typeface="Helvetica Neue"/>
        <a:buChar char="•"/>
        <a:tabLst/>
        <a:defRPr sz="3600" b="0" i="0" u="none" strike="noStrike" cap="none" spc="0" baseline="0">
          <a:ln>
            <a:noFill/>
          </a:ln>
          <a:solidFill>
            <a:srgbClr val="747474"/>
          </a:solidFill>
          <a:uFillTx/>
          <a:latin typeface="Helvetica Neue Light"/>
          <a:ea typeface="Helvetica Neue Light"/>
          <a:cs typeface="Helvetica Neue Light"/>
          <a:sym typeface="Helvetica Neue Light"/>
        </a:defRPr>
      </a:lvl6pPr>
      <a:lvl7pPr marL="3200400" marR="0" indent="-4572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 typeface="Helvetica Neue"/>
        <a:buChar char="•"/>
        <a:tabLst/>
        <a:defRPr sz="3600" b="0" i="0" u="none" strike="noStrike" cap="none" spc="0" baseline="0">
          <a:ln>
            <a:noFill/>
          </a:ln>
          <a:solidFill>
            <a:srgbClr val="747474"/>
          </a:solidFill>
          <a:uFillTx/>
          <a:latin typeface="Helvetica Neue Light"/>
          <a:ea typeface="Helvetica Neue Light"/>
          <a:cs typeface="Helvetica Neue Light"/>
          <a:sym typeface="Helvetica Neue Light"/>
        </a:defRPr>
      </a:lvl7pPr>
      <a:lvl8pPr marL="3657600" marR="0" indent="-4572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 typeface="Helvetica Neue"/>
        <a:buChar char="•"/>
        <a:tabLst/>
        <a:defRPr sz="3600" b="0" i="0" u="none" strike="noStrike" cap="none" spc="0" baseline="0">
          <a:ln>
            <a:noFill/>
          </a:ln>
          <a:solidFill>
            <a:srgbClr val="747474"/>
          </a:solidFill>
          <a:uFillTx/>
          <a:latin typeface="Helvetica Neue Light"/>
          <a:ea typeface="Helvetica Neue Light"/>
          <a:cs typeface="Helvetica Neue Light"/>
          <a:sym typeface="Helvetica Neue Light"/>
        </a:defRPr>
      </a:lvl8pPr>
      <a:lvl9pPr marL="4114800" marR="0" indent="-4572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 typeface="Helvetica Neue"/>
        <a:buChar char="•"/>
        <a:tabLst/>
        <a:defRPr sz="3600" b="0" i="0" u="none" strike="noStrike" cap="none" spc="0" baseline="0">
          <a:ln>
            <a:noFill/>
          </a:ln>
          <a:solidFill>
            <a:srgbClr val="747474"/>
          </a:solidFill>
          <a:uFillTx/>
          <a:latin typeface="Helvetica Neue Light"/>
          <a:ea typeface="Helvetica Neue Light"/>
          <a:cs typeface="Helvetica Neue Light"/>
          <a:sym typeface="Helvetica Neue Light"/>
        </a:defRPr>
      </a:lvl9pPr>
    </p:bodyStyle>
    <p:otherStyle>
      <a:lvl1pPr marL="0" marR="0" indent="0" algn="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0" algn="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0" algn="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0" algn="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0" algn="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0" algn="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0" algn="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0" algn="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0" algn="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mailto:zvolanek@centrum.cz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 defTabSz="379729">
              <a:defRPr sz="6600" b="1">
                <a:solidFill>
                  <a:srgbClr val="C0504D"/>
                </a:solidFill>
                <a:latin typeface="+mn-lt"/>
                <a:ea typeface="+mn-ea"/>
                <a:cs typeface="+mn-cs"/>
                <a:sym typeface="Helvetica Neue"/>
              </a:defRPr>
            </a:pPr>
            <a:br>
              <a:rPr dirty="0"/>
            </a:br>
            <a:r>
              <a:rPr lang="cs-CZ" dirty="0"/>
              <a:t>Dobrovolnictví na hraně</a:t>
            </a:r>
            <a:br>
              <a:rPr lang="cs-CZ" dirty="0"/>
            </a:br>
            <a:r>
              <a:rPr lang="cs-CZ" dirty="0"/>
              <a:t>Turnov, 16. 9. 2019</a:t>
            </a:r>
            <a:endParaRPr dirty="0"/>
          </a:p>
        </p:txBody>
      </p:sp>
      <p:sp>
        <p:nvSpPr>
          <p:cNvPr id="128" name="Shape 128"/>
          <p:cNvSpPr>
            <a:spLocks noGrp="1"/>
          </p:cNvSpPr>
          <p:nvPr>
            <p:ph type="subTitle" sz="half" idx="1"/>
          </p:nvPr>
        </p:nvSpPr>
        <p:spPr>
          <a:xfrm>
            <a:off x="571500" y="5016498"/>
            <a:ext cx="11861800" cy="222476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 defTabSz="420623">
              <a:tabLst>
                <a:tab pos="7340600" algn="r"/>
              </a:tabLst>
              <a:defRPr sz="1800"/>
            </a:pPr>
            <a:endParaRPr dirty="0"/>
          </a:p>
          <a:p>
            <a:pPr defTabSz="420623">
              <a:tabLst>
                <a:tab pos="7340600" algn="r"/>
              </a:tabLst>
              <a:defRPr sz="3600">
                <a:solidFill>
                  <a:srgbClr val="0070C0"/>
                </a:solidFill>
              </a:defRPr>
            </a:pPr>
            <a:r>
              <a:rPr lang="cs-CZ" sz="6600" b="1" dirty="0"/>
              <a:t>Dobrovolnictví ve věznicích</a:t>
            </a:r>
            <a:endParaRPr sz="6600" b="1" dirty="0"/>
          </a:p>
          <a:p>
            <a:pPr defTabSz="420623">
              <a:spcBef>
                <a:spcPts val="800"/>
              </a:spcBef>
              <a:tabLst>
                <a:tab pos="7340600" algn="r"/>
              </a:tabLst>
              <a:defRPr sz="3600">
                <a:solidFill>
                  <a:srgbClr val="0070C0"/>
                </a:solidFill>
              </a:defRPr>
            </a:pPr>
            <a:endParaRPr dirty="0"/>
          </a:p>
          <a:p>
            <a:pPr defTabSz="420623">
              <a:spcBef>
                <a:spcPts val="800"/>
              </a:spcBef>
              <a:tabLst>
                <a:tab pos="7340600" algn="r"/>
              </a:tabLst>
              <a:defRPr sz="3200">
                <a:solidFill>
                  <a:srgbClr val="0070C0"/>
                </a:solidFill>
              </a:defRPr>
            </a:pPr>
            <a:r>
              <a:rPr dirty="0"/>
              <a:t> </a:t>
            </a:r>
            <a:r>
              <a:rPr lang="cs-CZ" dirty="0"/>
              <a:t>Vězeňská duchovenská péče </a:t>
            </a:r>
            <a:r>
              <a:rPr lang="cs-CZ" dirty="0" err="1"/>
              <a:t>z.s</a:t>
            </a:r>
            <a:r>
              <a:rPr lang="cs-CZ" dirty="0"/>
              <a:t>. 1994 - 2019</a:t>
            </a:r>
            <a:endParaRPr dirty="0"/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Shape 16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algn="ctr"/>
            <a:r>
              <a:rPr lang="cs-CZ" dirty="0"/>
              <a:t>Co chceme představit</a:t>
            </a:r>
            <a:endParaRPr dirty="0"/>
          </a:p>
        </p:txBody>
      </p:sp>
      <p:sp>
        <p:nvSpPr>
          <p:cNvPr id="167" name="Shape 167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indent="0">
              <a:buSzTx/>
              <a:buNone/>
            </a:pPr>
            <a:endParaRPr dirty="0"/>
          </a:p>
          <a:p>
            <a:pPr marL="742950" indent="-742950">
              <a:buSzPct val="100000"/>
              <a:buFontTx/>
              <a:buAutoNum type="arabicPeriod"/>
            </a:pPr>
            <a:r>
              <a:rPr lang="cs-CZ" dirty="0"/>
              <a:t>Služba dobrovolníků pro odsouzené a obviněné – VDP (Pavel Zvolánek)</a:t>
            </a:r>
            <a:endParaRPr dirty="0"/>
          </a:p>
          <a:p>
            <a:pPr marL="742950" indent="-742950">
              <a:buSzPct val="100000"/>
              <a:buFontTx/>
              <a:buAutoNum type="arabicPeriod"/>
            </a:pPr>
            <a:r>
              <a:rPr lang="cs-CZ" dirty="0"/>
              <a:t>Odsouzení jako dobrovolníci pro společnost – Liberec (Jan Hladík)</a:t>
            </a:r>
            <a:endParaRPr dirty="0"/>
          </a:p>
          <a:p>
            <a:pPr marL="742950" indent="-742950">
              <a:buSzPct val="100000"/>
              <a:buFontTx/>
              <a:buAutoNum type="arabicPeriod"/>
            </a:pPr>
            <a:r>
              <a:rPr lang="cs-CZ" dirty="0"/>
              <a:t>Dobrovolnictví v projektu otevřené věznice – Jiřice (Hana Prokopová)</a:t>
            </a:r>
            <a:endParaRPr dirty="0"/>
          </a:p>
          <a:p>
            <a:pPr marL="742950" indent="-742950">
              <a:buSzPct val="100000"/>
              <a:buFontTx/>
              <a:buAutoNum type="arabicPeriod"/>
            </a:pPr>
            <a:r>
              <a:rPr lang="cs-CZ" dirty="0"/>
              <a:t>Dobrovolnictví jako přijetí viny – (Jaroslav a </a:t>
            </a:r>
            <a:r>
              <a:rPr lang="cs-CZ"/>
              <a:t>Shadow</a:t>
            </a:r>
            <a:r>
              <a:rPr lang="cs-CZ" dirty="0"/>
              <a:t>)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007343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circle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Shape 16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cs-CZ" dirty="0"/>
              <a:t>Vězeňská pastorace duchovních</a:t>
            </a:r>
            <a:endParaRPr dirty="0"/>
          </a:p>
        </p:txBody>
      </p:sp>
      <p:sp>
        <p:nvSpPr>
          <p:cNvPr id="167" name="Shape 167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indent="0">
              <a:buSzTx/>
              <a:buNone/>
            </a:pPr>
            <a:r>
              <a:rPr lang="cs-CZ" dirty="0"/>
              <a:t>Základní informace</a:t>
            </a:r>
            <a:r>
              <a:rPr dirty="0"/>
              <a:t>:</a:t>
            </a:r>
          </a:p>
          <a:p>
            <a:pPr marL="742950" indent="-742950">
              <a:buSzPct val="100000"/>
              <a:buFontTx/>
              <a:buAutoNum type="arabicPeriod"/>
            </a:pPr>
            <a:r>
              <a:rPr lang="cs-CZ" dirty="0"/>
              <a:t>Vznik v roce 1994 občanské sdružení</a:t>
            </a:r>
            <a:endParaRPr dirty="0"/>
          </a:p>
          <a:p>
            <a:pPr marL="742950" indent="-742950">
              <a:buSzPct val="100000"/>
              <a:buFontTx/>
              <a:buAutoNum type="arabicPeriod"/>
            </a:pPr>
            <a:r>
              <a:rPr lang="cs-CZ" dirty="0"/>
              <a:t>136 dobrovolníků a kaplanů v 35 věznicích a vazebních věznicích, </a:t>
            </a:r>
            <a:r>
              <a:rPr lang="cs-CZ"/>
              <a:t>13 církví</a:t>
            </a:r>
            <a:endParaRPr dirty="0"/>
          </a:p>
          <a:p>
            <a:pPr marL="742950" indent="-742950">
              <a:buSzPct val="100000"/>
              <a:buFontTx/>
              <a:buAutoNum type="arabicPeriod"/>
            </a:pPr>
            <a:r>
              <a:rPr lang="cs-CZ" dirty="0"/>
              <a:t>Struktura: předseda, výkonný výbor, členská schůze</a:t>
            </a:r>
            <a:endParaRPr dirty="0"/>
          </a:p>
          <a:p>
            <a:pPr marL="742950" indent="-742950">
              <a:buSzPct val="100000"/>
              <a:buFontTx/>
              <a:buAutoNum type="arabicPeriod"/>
            </a:pPr>
            <a:r>
              <a:rPr lang="cs-CZ" dirty="0"/>
              <a:t>Sídlo: Generální ředitelství VS, Soudní 1a, Praha - Pankrác</a:t>
            </a:r>
            <a:endParaRPr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circle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Shape 17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Vzdělávání</a:t>
            </a:r>
          </a:p>
        </p:txBody>
      </p:sp>
      <p:sp>
        <p:nvSpPr>
          <p:cNvPr id="179" name="Shape 179"/>
          <p:cNvSpPr>
            <a:spLocks noGrp="1"/>
          </p:cNvSpPr>
          <p:nvPr>
            <p:ph type="body" sz="half" idx="1"/>
          </p:nvPr>
        </p:nvSpPr>
        <p:spPr>
          <a:xfrm>
            <a:off x="571500" y="2222500"/>
            <a:ext cx="11861800" cy="4266566"/>
          </a:xfrm>
          <a:prstGeom prst="rect">
            <a:avLst/>
          </a:prstGeom>
        </p:spPr>
        <p:txBody>
          <a:bodyPr/>
          <a:lstStyle/>
          <a:p>
            <a:pPr marL="228600" indent="-228600">
              <a:buSzPct val="100000"/>
              <a:buFontTx/>
              <a:buAutoNum type="arabicPeriod"/>
              <a:defRPr sz="3300"/>
            </a:pPr>
            <a:endParaRPr dirty="0"/>
          </a:p>
          <a:p>
            <a:pPr marL="228600" indent="-228600">
              <a:buSzPct val="100000"/>
              <a:buFontTx/>
              <a:buAutoNum type="arabicPeriod"/>
              <a:defRPr sz="3300"/>
            </a:pPr>
            <a:r>
              <a:rPr dirty="0"/>
              <a:t> </a:t>
            </a:r>
            <a:r>
              <a:rPr lang="cs-CZ" dirty="0"/>
              <a:t>Přijímací proces</a:t>
            </a:r>
            <a:endParaRPr dirty="0"/>
          </a:p>
          <a:p>
            <a:pPr marL="228600" indent="-228600">
              <a:buSzPct val="100000"/>
              <a:buFontTx/>
              <a:buAutoNum type="arabicPeriod"/>
              <a:defRPr sz="3300"/>
            </a:pPr>
            <a:r>
              <a:rPr dirty="0"/>
              <a:t> </a:t>
            </a:r>
            <a:r>
              <a:rPr lang="cs-CZ" dirty="0"/>
              <a:t>Nástupní kurzy</a:t>
            </a:r>
          </a:p>
          <a:p>
            <a:pPr marL="228600" indent="-228600">
              <a:buSzPct val="100000"/>
              <a:buFontTx/>
              <a:buAutoNum type="arabicPeriod"/>
              <a:defRPr sz="3300"/>
            </a:pPr>
            <a:r>
              <a:rPr lang="cs-CZ" dirty="0"/>
              <a:t> Pravidelné semináře s Vězeňskou službou</a:t>
            </a:r>
            <a:endParaRPr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circle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" name="image4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" y="1219200"/>
            <a:ext cx="13004803" cy="73152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circle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Shape 18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508254">
              <a:defRPr sz="4100"/>
            </a:lvl1pPr>
          </a:lstStyle>
          <a:p>
            <a:r>
              <a:rPr dirty="0" err="1"/>
              <a:t>Hospicov</a:t>
            </a:r>
            <a:r>
              <a:rPr lang="cs-CZ" dirty="0"/>
              <a:t>ý kaplan ve věznicích</a:t>
            </a:r>
            <a:r>
              <a:rPr dirty="0"/>
              <a:t> - Daniel </a:t>
            </a:r>
            <a:r>
              <a:rPr dirty="0" err="1"/>
              <a:t>Hottmar</a:t>
            </a:r>
            <a:endParaRPr dirty="0"/>
          </a:p>
        </p:txBody>
      </p:sp>
      <p:pic>
        <p:nvPicPr>
          <p:cNvPr id="190" name="image6.jpeg"/>
          <p:cNvPicPr>
            <a:picLocks noChangeAspect="1"/>
          </p:cNvPicPr>
          <p:nvPr/>
        </p:nvPicPr>
        <p:blipFill>
          <a:blip r:embed="rId2"/>
          <a:srcRect l="16786"/>
          <a:stretch>
            <a:fillRect/>
          </a:stretch>
        </p:blipFill>
        <p:spPr>
          <a:xfrm>
            <a:off x="479973" y="4242675"/>
            <a:ext cx="7482922" cy="5058552"/>
          </a:xfrm>
          <a:prstGeom prst="rect">
            <a:avLst/>
          </a:prstGeom>
          <a:ln w="12700">
            <a:miter lim="400000"/>
          </a:ln>
        </p:spPr>
      </p:pic>
      <p:pic>
        <p:nvPicPr>
          <p:cNvPr id="191" name="image7.jpeg"/>
          <p:cNvPicPr>
            <a:picLocks noChangeAspect="1"/>
          </p:cNvPicPr>
          <p:nvPr/>
        </p:nvPicPr>
        <p:blipFill>
          <a:blip r:embed="rId3"/>
          <a:srcRect r="31865"/>
          <a:stretch>
            <a:fillRect/>
          </a:stretch>
        </p:blipFill>
        <p:spPr>
          <a:xfrm>
            <a:off x="5779363" y="2209928"/>
            <a:ext cx="6668501" cy="55089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circle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" name="image8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660" y="-47156"/>
            <a:ext cx="14771869" cy="984791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circle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Shape 21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Věznice Valdice</a:t>
            </a:r>
          </a:p>
        </p:txBody>
      </p:sp>
      <p:pic>
        <p:nvPicPr>
          <p:cNvPr id="212" name="image17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927" y="2144904"/>
            <a:ext cx="9714887" cy="5463792"/>
          </a:xfrm>
          <a:prstGeom prst="rect">
            <a:avLst/>
          </a:prstGeom>
          <a:ln w="12700">
            <a:miter lim="400000"/>
          </a:ln>
        </p:spPr>
      </p:pic>
      <p:pic>
        <p:nvPicPr>
          <p:cNvPr id="213" name="image18.jpeg"/>
          <p:cNvPicPr>
            <a:picLocks noChangeAspect="1"/>
          </p:cNvPicPr>
          <p:nvPr/>
        </p:nvPicPr>
        <p:blipFill>
          <a:blip r:embed="rId3"/>
          <a:srcRect t="6456" r="20515" b="14059"/>
          <a:stretch>
            <a:fillRect/>
          </a:stretch>
        </p:blipFill>
        <p:spPr>
          <a:xfrm>
            <a:off x="8973742" y="2938228"/>
            <a:ext cx="3616555" cy="643291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circle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" name="image19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60685" y="-2"/>
            <a:ext cx="5483428" cy="975360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circle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54"/>
          <p:cNvSpPr txBox="1">
            <a:spLocks/>
          </p:cNvSpPr>
          <p:nvPr/>
        </p:nvSpPr>
        <p:spPr>
          <a:xfrm>
            <a:off x="571500" y="2222500"/>
            <a:ext cx="11861800" cy="6667500"/>
          </a:xfrm>
          <a:prstGeom prst="rect">
            <a:avLst/>
          </a:prstGeom>
        </p:spPr>
        <p:txBody>
          <a:bodyPr/>
          <a:lstStyle>
            <a:lvl1pPr marL="457200" marR="0" indent="-4572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75000"/>
              <a:buFont typeface="Helvetica Neue"/>
              <a:buChar char="•"/>
              <a:tabLst/>
              <a:defRPr sz="3600" b="0" i="0" u="none" strike="noStrike" cap="none" spc="0" baseline="0">
                <a:ln>
                  <a:noFill/>
                </a:ln>
                <a:solidFill>
                  <a:srgbClr val="747474"/>
                </a:solidFill>
                <a:uFillTx/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marL="914400" marR="0" indent="-4572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75000"/>
              <a:buFont typeface="Helvetica Neue"/>
              <a:buChar char="•"/>
              <a:tabLst/>
              <a:defRPr sz="3600" b="0" i="0" u="none" strike="noStrike" cap="none" spc="0" baseline="0">
                <a:ln>
                  <a:noFill/>
                </a:ln>
                <a:solidFill>
                  <a:srgbClr val="747474"/>
                </a:solidFill>
                <a:uFillTx/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marL="1371600" marR="0" indent="-4572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75000"/>
              <a:buFont typeface="Helvetica Neue"/>
              <a:buChar char="•"/>
              <a:tabLst/>
              <a:defRPr sz="3600" b="0" i="0" u="none" strike="noStrike" cap="none" spc="0" baseline="0">
                <a:ln>
                  <a:noFill/>
                </a:ln>
                <a:solidFill>
                  <a:srgbClr val="747474"/>
                </a:solidFill>
                <a:uFillTx/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marL="1828800" marR="0" indent="-4572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75000"/>
              <a:buFont typeface="Helvetica Neue"/>
              <a:buChar char="•"/>
              <a:tabLst/>
              <a:defRPr sz="3600" b="0" i="0" u="none" strike="noStrike" cap="none" spc="0" baseline="0">
                <a:ln>
                  <a:noFill/>
                </a:ln>
                <a:solidFill>
                  <a:srgbClr val="747474"/>
                </a:solidFill>
                <a:uFillTx/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marL="2286000" marR="0" indent="-4572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75000"/>
              <a:buFont typeface="Helvetica Neue"/>
              <a:buChar char="•"/>
              <a:tabLst/>
              <a:defRPr sz="3600" b="0" i="0" u="none" strike="noStrike" cap="none" spc="0" baseline="0">
                <a:ln>
                  <a:noFill/>
                </a:ln>
                <a:solidFill>
                  <a:srgbClr val="747474"/>
                </a:solidFill>
                <a:uFillTx/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marL="2743200" marR="0" indent="-4572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75000"/>
              <a:buFont typeface="Helvetica Neue"/>
              <a:buChar char="•"/>
              <a:tabLst/>
              <a:defRPr sz="3600" b="0" i="0" u="none" strike="noStrike" cap="none" spc="0" baseline="0">
                <a:ln>
                  <a:noFill/>
                </a:ln>
                <a:solidFill>
                  <a:srgbClr val="747474"/>
                </a:solidFill>
                <a:uFillTx/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marL="3200400" marR="0" indent="-4572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75000"/>
              <a:buFont typeface="Helvetica Neue"/>
              <a:buChar char="•"/>
              <a:tabLst/>
              <a:defRPr sz="3600" b="0" i="0" u="none" strike="noStrike" cap="none" spc="0" baseline="0">
                <a:ln>
                  <a:noFill/>
                </a:ln>
                <a:solidFill>
                  <a:srgbClr val="747474"/>
                </a:solidFill>
                <a:uFillTx/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marL="3657600" marR="0" indent="-4572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75000"/>
              <a:buFont typeface="Helvetica Neue"/>
              <a:buChar char="•"/>
              <a:tabLst/>
              <a:defRPr sz="3600" b="0" i="0" u="none" strike="noStrike" cap="none" spc="0" baseline="0">
                <a:ln>
                  <a:noFill/>
                </a:ln>
                <a:solidFill>
                  <a:srgbClr val="747474"/>
                </a:solidFill>
                <a:uFillTx/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marL="4114800" marR="0" indent="-4572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75000"/>
              <a:buFont typeface="Helvetica Neue"/>
              <a:buChar char="•"/>
              <a:tabLst/>
              <a:defRPr sz="3600" b="0" i="0" u="none" strike="noStrike" cap="none" spc="0" baseline="0">
                <a:ln>
                  <a:noFill/>
                </a:ln>
                <a:solidFill>
                  <a:srgbClr val="747474"/>
                </a:solidFill>
                <a:uFillTx/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pPr marL="0" indent="0" defTabSz="543305" hangingPunct="1">
              <a:spcBef>
                <a:spcPts val="3900"/>
              </a:spcBef>
              <a:buSzTx/>
              <a:buFont typeface="Helvetica Neue"/>
              <a:buNone/>
              <a:defRPr sz="3300"/>
            </a:pPr>
            <a:endParaRPr lang="cs-CZ" sz="33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241796" y="2418347"/>
            <a:ext cx="4863016" cy="157992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cs-CZ" sz="9600" b="0" i="0" u="none" strike="noStrike" cap="none" spc="0" normalizeH="0" baseline="0" dirty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  <a:effectLst/>
                <a:uFillTx/>
                <a:latin typeface="Helvetica Neue Light"/>
                <a:ea typeface="Helvetica Neue Light"/>
                <a:cs typeface="Helvetica Neue Light"/>
                <a:sym typeface="Helvetica Neue Light"/>
              </a:rPr>
              <a:t>Příběhy</a:t>
            </a:r>
          </a:p>
        </p:txBody>
      </p:sp>
    </p:spTree>
    <p:extLst>
      <p:ext uri="{BB962C8B-B14F-4D97-AF65-F5344CB8AC3E}">
        <p14:creationId xmlns:p14="http://schemas.microsoft.com/office/powerpoint/2010/main" val="3342083899"/>
      </p:ext>
    </p:extLst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Shape 21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537462">
              <a:defRPr sz="4400"/>
            </a:lvl1pPr>
          </a:lstStyle>
          <a:p>
            <a:r>
              <a:rPr dirty="0" err="1"/>
              <a:t>Doživotně</a:t>
            </a:r>
            <a:r>
              <a:rPr dirty="0"/>
              <a:t> </a:t>
            </a:r>
            <a:r>
              <a:rPr dirty="0" err="1"/>
              <a:t>odsouzený</a:t>
            </a:r>
            <a:r>
              <a:rPr dirty="0"/>
              <a:t> </a:t>
            </a:r>
            <a:r>
              <a:rPr dirty="0" err="1"/>
              <a:t>vrah</a:t>
            </a:r>
            <a:r>
              <a:rPr lang="cs-CZ" dirty="0"/>
              <a:t> s dobrovolníky</a:t>
            </a:r>
            <a:endParaRPr dirty="0"/>
          </a:p>
        </p:txBody>
      </p:sp>
      <p:pic>
        <p:nvPicPr>
          <p:cNvPr id="220" name="image2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990" y="2209928"/>
            <a:ext cx="10503319" cy="5907216"/>
          </a:xfrm>
          <a:prstGeom prst="rect">
            <a:avLst/>
          </a:prstGeom>
          <a:ln w="12700">
            <a:miter lim="400000"/>
          </a:ln>
        </p:spPr>
      </p:pic>
      <p:pic>
        <p:nvPicPr>
          <p:cNvPr id="221" name="image22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0888" y="5256753"/>
            <a:ext cx="7437167" cy="418277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circle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" name="image23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34689" y="-81259"/>
            <a:ext cx="14874176" cy="991611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circle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Shape 23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Vězeňské Bible – 1000 ks.</a:t>
            </a:r>
          </a:p>
        </p:txBody>
      </p:sp>
      <p:pic>
        <p:nvPicPr>
          <p:cNvPr id="238" name="image30.jpeg"/>
          <p:cNvPicPr>
            <a:picLocks noChangeAspect="1"/>
          </p:cNvPicPr>
          <p:nvPr/>
        </p:nvPicPr>
        <p:blipFill>
          <a:blip r:embed="rId2"/>
          <a:srcRect l="8382" r="2898"/>
          <a:stretch>
            <a:fillRect/>
          </a:stretch>
        </p:blipFill>
        <p:spPr>
          <a:xfrm>
            <a:off x="559011" y="2209928"/>
            <a:ext cx="8210771" cy="5205022"/>
          </a:xfrm>
          <a:prstGeom prst="rect">
            <a:avLst/>
          </a:prstGeom>
          <a:ln w="12700">
            <a:miter lim="400000"/>
          </a:ln>
        </p:spPr>
      </p:pic>
      <p:pic>
        <p:nvPicPr>
          <p:cNvPr id="239" name="image31.jpeg"/>
          <p:cNvPicPr>
            <a:picLocks noChangeAspect="1"/>
          </p:cNvPicPr>
          <p:nvPr/>
        </p:nvPicPr>
        <p:blipFill>
          <a:blip r:embed="rId3"/>
          <a:srcRect t="7543" b="7543"/>
          <a:stretch>
            <a:fillRect/>
          </a:stretch>
        </p:blipFill>
        <p:spPr>
          <a:xfrm>
            <a:off x="7763574" y="2751794"/>
            <a:ext cx="4131886" cy="624074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circle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" name="image32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40421" y="-62939"/>
            <a:ext cx="17566528" cy="987966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circle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3" name="image33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5813" y="-31904"/>
            <a:ext cx="17455828" cy="981740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circle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Shape 28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cs-CZ" dirty="0"/>
              <a:t>Dobrovolnictví ve věznicích</a:t>
            </a:r>
            <a:endParaRPr dirty="0"/>
          </a:p>
        </p:txBody>
      </p:sp>
      <p:sp>
        <p:nvSpPr>
          <p:cNvPr id="284" name="Shape 284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marL="0" indent="0">
              <a:buSzTx/>
              <a:buNone/>
            </a:lvl1pPr>
          </a:lstStyle>
          <a:p>
            <a:r>
              <a:t>Služba doprovázení, přítomnosti a blízkosti</a:t>
            </a:r>
          </a:p>
        </p:txBody>
      </p:sp>
      <p:pic>
        <p:nvPicPr>
          <p:cNvPr id="285" name="image49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555" y="3027433"/>
            <a:ext cx="8281664" cy="609222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circle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Shape 288"/>
          <p:cNvSpPr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 err="1"/>
              <a:t>Děkuji</a:t>
            </a:r>
            <a:r>
              <a:rPr dirty="0"/>
              <a:t> </a:t>
            </a:r>
            <a:r>
              <a:rPr dirty="0" err="1"/>
              <a:t>za</a:t>
            </a:r>
            <a:r>
              <a:rPr dirty="0"/>
              <a:t> </a:t>
            </a:r>
            <a:r>
              <a:rPr dirty="0" err="1"/>
              <a:t>pozornost</a:t>
            </a:r>
            <a:endParaRPr dirty="0"/>
          </a:p>
        </p:txBody>
      </p:sp>
      <p:sp>
        <p:nvSpPr>
          <p:cNvPr id="289" name="Shape 289"/>
          <p:cNvSpPr>
            <a:spLocks noGrp="1"/>
          </p:cNvSpPr>
          <p:nvPr>
            <p:ph type="subTitle" sz="half" idx="1"/>
          </p:nvPr>
        </p:nvSpPr>
        <p:spPr>
          <a:xfrm>
            <a:off x="571500" y="5787207"/>
            <a:ext cx="11861800" cy="2507829"/>
          </a:xfrm>
          <a:prstGeom prst="rect">
            <a:avLst/>
          </a:prstGeom>
        </p:spPr>
        <p:txBody>
          <a:bodyPr/>
          <a:lstStyle/>
          <a:p>
            <a:r>
              <a:rPr dirty="0"/>
              <a:t>Pavel </a:t>
            </a:r>
            <a:r>
              <a:rPr dirty="0" err="1"/>
              <a:t>Zvolánek</a:t>
            </a:r>
            <a:endParaRPr dirty="0"/>
          </a:p>
          <a:p>
            <a:r>
              <a:rPr lang="cs-CZ" dirty="0"/>
              <a:t>739 345 650</a:t>
            </a:r>
            <a:endParaRPr dirty="0"/>
          </a:p>
          <a:p>
            <a:endParaRPr dirty="0"/>
          </a:p>
          <a:p>
            <a:pPr>
              <a:defRPr u="sng"/>
            </a:pPr>
            <a:r>
              <a:rPr lang="cs-CZ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2"/>
              </a:rPr>
              <a:t>p</a:t>
            </a:r>
            <a:r>
              <a:rPr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2"/>
              </a:rPr>
              <a:t>zvolanek@</a:t>
            </a:r>
            <a:r>
              <a:rPr lang="cs-CZ" dirty="0" err="1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2"/>
              </a:rPr>
              <a:t>grvs.justice</a:t>
            </a:r>
            <a:r>
              <a:rPr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2"/>
              </a:rPr>
              <a:t>.</a:t>
            </a:r>
            <a:r>
              <a:rPr dirty="0" err="1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2"/>
              </a:rPr>
              <a:t>cz</a:t>
            </a:r>
            <a:endParaRPr dirty="0">
              <a:solidFill>
                <a:srgbClr val="0000FF"/>
              </a:solidFill>
              <a:uFill>
                <a:solidFill>
                  <a:srgbClr val="0000FF"/>
                </a:solidFill>
              </a:uFill>
              <a:hlinkClick r:id="rId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circl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ModernPortfolio">
  <a:themeElements>
    <a:clrScheme name="ModernPortfolio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57E8A"/>
      </a:accent1>
      <a:accent2>
        <a:srgbClr val="88885A"/>
      </a:accent2>
      <a:accent3>
        <a:srgbClr val="B29E85"/>
      </a:accent3>
      <a:accent4>
        <a:srgbClr val="BB7B52"/>
      </a:accent4>
      <a:accent5>
        <a:srgbClr val="CF7F66"/>
      </a:accent5>
      <a:accent6>
        <a:srgbClr val="62647B"/>
      </a:accent6>
      <a:hlink>
        <a:srgbClr val="0000FF"/>
      </a:hlink>
      <a:folHlink>
        <a:srgbClr val="FF00FF"/>
      </a:folHlink>
    </a:clrScheme>
    <a:fontScheme name="ModernPortfolio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ModernPortfol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 Light"/>
            <a:ea typeface="Helvetica Neue Light"/>
            <a:cs typeface="Helvetica Neue Light"/>
            <a:sym typeface="Helvetica Neue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 Light"/>
            <a:ea typeface="Helvetica Neue Light"/>
            <a:cs typeface="Helvetica Neue Light"/>
            <a:sym typeface="Helvetica Neue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ModernPortfolio">
  <a:themeElements>
    <a:clrScheme name="ModernPortfolio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57E8A"/>
      </a:accent1>
      <a:accent2>
        <a:srgbClr val="88885A"/>
      </a:accent2>
      <a:accent3>
        <a:srgbClr val="B29E85"/>
      </a:accent3>
      <a:accent4>
        <a:srgbClr val="BB7B52"/>
      </a:accent4>
      <a:accent5>
        <a:srgbClr val="CF7F66"/>
      </a:accent5>
      <a:accent6>
        <a:srgbClr val="62647B"/>
      </a:accent6>
      <a:hlink>
        <a:srgbClr val="0000FF"/>
      </a:hlink>
      <a:folHlink>
        <a:srgbClr val="FF00FF"/>
      </a:folHlink>
    </a:clrScheme>
    <a:fontScheme name="ModernPortfolio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ModernPortfol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 Light"/>
            <a:ea typeface="Helvetica Neue Light"/>
            <a:cs typeface="Helvetica Neue Light"/>
            <a:sym typeface="Helvetica Neue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 Light"/>
            <a:ea typeface="Helvetica Neue Light"/>
            <a:cs typeface="Helvetica Neue Light"/>
            <a:sym typeface="Helvetica Neue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</TotalTime>
  <Words>167</Words>
  <Application>Microsoft Office PowerPoint</Application>
  <PresentationFormat>Custom</PresentationFormat>
  <Paragraphs>34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Helvetica Neue</vt:lpstr>
      <vt:lpstr>Helvetica Neue Light</vt:lpstr>
      <vt:lpstr>Helvetica Neue Medium</vt:lpstr>
      <vt:lpstr>ModernPortfolio</vt:lpstr>
      <vt:lpstr> Dobrovolnictví na hraně Turnov, 16. 9. 2019</vt:lpstr>
      <vt:lpstr>Co chceme představit</vt:lpstr>
      <vt:lpstr>Vězeňská pastorace duchovních</vt:lpstr>
      <vt:lpstr>Vzdělávání</vt:lpstr>
      <vt:lpstr>PowerPoint Presentation</vt:lpstr>
      <vt:lpstr>Hospicový kaplan ve věznicích - Daniel Hottmar</vt:lpstr>
      <vt:lpstr>PowerPoint Presentation</vt:lpstr>
      <vt:lpstr>Věznice Valdice</vt:lpstr>
      <vt:lpstr>PowerPoint Presentation</vt:lpstr>
      <vt:lpstr>PowerPoint Presentation</vt:lpstr>
      <vt:lpstr>Doživotně odsouzený vrah s dobrovolníky</vt:lpstr>
      <vt:lpstr>PowerPoint Presentation</vt:lpstr>
      <vt:lpstr>Vězeňské Bible – 1000 ks.</vt:lpstr>
      <vt:lpstr>PowerPoint Presentation</vt:lpstr>
      <vt:lpstr>PowerPoint Presentation</vt:lpstr>
      <vt:lpstr>Dobrovolnictví ve věznicích</vt:lpstr>
      <vt:lpstr>Děkuji za pozornost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Kaplanské oddělení Výbor unie 24. 9. 2017 Brno</dc:title>
  <dc:creator>zvolanek</dc:creator>
  <cp:lastModifiedBy>Dana Jirušková</cp:lastModifiedBy>
  <cp:revision>24</cp:revision>
  <dcterms:modified xsi:type="dcterms:W3CDTF">2019-09-15T12:27:51Z</dcterms:modified>
</cp:coreProperties>
</file>