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4"/>
  </p:sldMasterIdLst>
  <p:notesMasterIdLst>
    <p:notesMasterId r:id="rId18"/>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liška Masná | ADRA" initials="EM|A"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616161"/>
    <a:srgbClr val="3876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7DF90BA-CC06-4D98-BD97-3DF070A13214}" v="10" dt="2020-04-27T09:52:04.766"/>
  </p1510:revLst>
</p1510:revInfo>
</file>

<file path=ppt/tableStyles.xml><?xml version="1.0" encoding="utf-8"?>
<a:tblStyleLst xmlns:a="http://schemas.openxmlformats.org/drawingml/2006/main" def="{E5264988-6CE1-4769-A455-2DD002980E44}">
  <a:tblStyle styleId="{E5264988-6CE1-4769-A455-2DD002980E44}"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6" d="100"/>
          <a:sy n="86" d="100"/>
        </p:scale>
        <p:origin x="-822" y="-90"/>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iška Masná | ADRA" userId="857be0a8-77d0-4521-bb90-16d33d156d4f" providerId="ADAL" clId="{AF7FCE06-3156-4410-A7C3-FD5EFAD2CE46}"/>
    <pc:docChg chg="undo custSel modSld">
      <pc:chgData name="Eliška Masná | ADRA" userId="857be0a8-77d0-4521-bb90-16d33d156d4f" providerId="ADAL" clId="{AF7FCE06-3156-4410-A7C3-FD5EFAD2CE46}" dt="2020-04-24T14:38:29.247" v="1354" actId="207"/>
      <pc:docMkLst>
        <pc:docMk/>
      </pc:docMkLst>
      <pc:sldChg chg="modSp mod">
        <pc:chgData name="Eliška Masná | ADRA" userId="857be0a8-77d0-4521-bb90-16d33d156d4f" providerId="ADAL" clId="{AF7FCE06-3156-4410-A7C3-FD5EFAD2CE46}" dt="2020-04-24T12:31:52.737" v="15" actId="20577"/>
        <pc:sldMkLst>
          <pc:docMk/>
          <pc:sldMk cId="0" sldId="256"/>
        </pc:sldMkLst>
        <pc:spChg chg="mod">
          <ac:chgData name="Eliška Masná | ADRA" userId="857be0a8-77d0-4521-bb90-16d33d156d4f" providerId="ADAL" clId="{AF7FCE06-3156-4410-A7C3-FD5EFAD2CE46}" dt="2020-04-24T12:31:52.737" v="15" actId="20577"/>
          <ac:spMkLst>
            <pc:docMk/>
            <pc:sldMk cId="0" sldId="256"/>
            <ac:spMk id="55" creationId="{00000000-0000-0000-0000-000000000000}"/>
          </ac:spMkLst>
        </pc:spChg>
        <pc:spChg chg="mod">
          <ac:chgData name="Eliška Masná | ADRA" userId="857be0a8-77d0-4521-bb90-16d33d156d4f" providerId="ADAL" clId="{AF7FCE06-3156-4410-A7C3-FD5EFAD2CE46}" dt="2020-04-24T12:31:49.806" v="12" actId="20577"/>
          <ac:spMkLst>
            <pc:docMk/>
            <pc:sldMk cId="0" sldId="256"/>
            <ac:spMk id="56" creationId="{00000000-0000-0000-0000-000000000000}"/>
          </ac:spMkLst>
        </pc:spChg>
      </pc:sldChg>
      <pc:sldChg chg="addCm modCm">
        <pc:chgData name="Eliška Masná | ADRA" userId="857be0a8-77d0-4521-bb90-16d33d156d4f" providerId="ADAL" clId="{AF7FCE06-3156-4410-A7C3-FD5EFAD2CE46}" dt="2020-04-24T13:00:08.775" v="83"/>
        <pc:sldMkLst>
          <pc:docMk/>
          <pc:sldMk cId="0" sldId="257"/>
        </pc:sldMkLst>
      </pc:sldChg>
      <pc:sldChg chg="modSp">
        <pc:chgData name="Eliška Masná | ADRA" userId="857be0a8-77d0-4521-bb90-16d33d156d4f" providerId="ADAL" clId="{AF7FCE06-3156-4410-A7C3-FD5EFAD2CE46}" dt="2020-04-24T14:38:29.247" v="1354" actId="207"/>
        <pc:sldMkLst>
          <pc:docMk/>
          <pc:sldMk cId="0" sldId="260"/>
        </pc:sldMkLst>
        <pc:spChg chg="mod">
          <ac:chgData name="Eliška Masná | ADRA" userId="857be0a8-77d0-4521-bb90-16d33d156d4f" providerId="ADAL" clId="{AF7FCE06-3156-4410-A7C3-FD5EFAD2CE46}" dt="2020-04-24T14:38:29.247" v="1354" actId="207"/>
          <ac:spMkLst>
            <pc:docMk/>
            <pc:sldMk cId="0" sldId="260"/>
            <ac:spMk id="86" creationId="{00000000-0000-0000-0000-000000000000}"/>
          </ac:spMkLst>
        </pc:spChg>
      </pc:sldChg>
      <pc:sldChg chg="addSp delSp modSp mod">
        <pc:chgData name="Eliška Masná | ADRA" userId="857be0a8-77d0-4521-bb90-16d33d156d4f" providerId="ADAL" clId="{AF7FCE06-3156-4410-A7C3-FD5EFAD2CE46}" dt="2020-04-24T14:33:39.111" v="1020" actId="1036"/>
        <pc:sldMkLst>
          <pc:docMk/>
          <pc:sldMk cId="0" sldId="262"/>
        </pc:sldMkLst>
        <pc:spChg chg="del">
          <ac:chgData name="Eliška Masná | ADRA" userId="857be0a8-77d0-4521-bb90-16d33d156d4f" providerId="ADAL" clId="{AF7FCE06-3156-4410-A7C3-FD5EFAD2CE46}" dt="2020-04-24T14:17:34.269" v="228" actId="478"/>
          <ac:spMkLst>
            <pc:docMk/>
            <pc:sldMk cId="0" sldId="262"/>
            <ac:spMk id="98" creationId="{00000000-0000-0000-0000-000000000000}"/>
          </ac:spMkLst>
        </pc:spChg>
        <pc:spChg chg="mod">
          <ac:chgData name="Eliška Masná | ADRA" userId="857be0a8-77d0-4521-bb90-16d33d156d4f" providerId="ADAL" clId="{AF7FCE06-3156-4410-A7C3-FD5EFAD2CE46}" dt="2020-04-24T14:33:25.953" v="1016" actId="20577"/>
          <ac:spMkLst>
            <pc:docMk/>
            <pc:sldMk cId="0" sldId="262"/>
            <ac:spMk id="99" creationId="{00000000-0000-0000-0000-000000000000}"/>
          </ac:spMkLst>
        </pc:spChg>
        <pc:spChg chg="mod">
          <ac:chgData name="Eliška Masná | ADRA" userId="857be0a8-77d0-4521-bb90-16d33d156d4f" providerId="ADAL" clId="{AF7FCE06-3156-4410-A7C3-FD5EFAD2CE46}" dt="2020-04-24T14:17:25.122" v="224" actId="164"/>
          <ac:spMkLst>
            <pc:docMk/>
            <pc:sldMk cId="0" sldId="262"/>
            <ac:spMk id="100" creationId="{00000000-0000-0000-0000-000000000000}"/>
          </ac:spMkLst>
        </pc:spChg>
        <pc:spChg chg="mod">
          <ac:chgData name="Eliška Masná | ADRA" userId="857be0a8-77d0-4521-bb90-16d33d156d4f" providerId="ADAL" clId="{AF7FCE06-3156-4410-A7C3-FD5EFAD2CE46}" dt="2020-04-24T14:33:36.231" v="1018" actId="1076"/>
          <ac:spMkLst>
            <pc:docMk/>
            <pc:sldMk cId="0" sldId="262"/>
            <ac:spMk id="101" creationId="{00000000-0000-0000-0000-000000000000}"/>
          </ac:spMkLst>
        </pc:spChg>
        <pc:spChg chg="mod">
          <ac:chgData name="Eliška Masná | ADRA" userId="857be0a8-77d0-4521-bb90-16d33d156d4f" providerId="ADAL" clId="{AF7FCE06-3156-4410-A7C3-FD5EFAD2CE46}" dt="2020-04-24T14:33:39.111" v="1020" actId="1036"/>
          <ac:spMkLst>
            <pc:docMk/>
            <pc:sldMk cId="0" sldId="262"/>
            <ac:spMk id="102" creationId="{00000000-0000-0000-0000-000000000000}"/>
          </ac:spMkLst>
        </pc:spChg>
        <pc:spChg chg="mod">
          <ac:chgData name="Eliška Masná | ADRA" userId="857be0a8-77d0-4521-bb90-16d33d156d4f" providerId="ADAL" clId="{AF7FCE06-3156-4410-A7C3-FD5EFAD2CE46}" dt="2020-04-24T14:17:25.122" v="224" actId="164"/>
          <ac:spMkLst>
            <pc:docMk/>
            <pc:sldMk cId="0" sldId="262"/>
            <ac:spMk id="103" creationId="{00000000-0000-0000-0000-000000000000}"/>
          </ac:spMkLst>
        </pc:spChg>
        <pc:grpChg chg="add mod">
          <ac:chgData name="Eliška Masná | ADRA" userId="857be0a8-77d0-4521-bb90-16d33d156d4f" providerId="ADAL" clId="{AF7FCE06-3156-4410-A7C3-FD5EFAD2CE46}" dt="2020-04-24T14:17:38.700" v="231" actId="1037"/>
          <ac:grpSpMkLst>
            <pc:docMk/>
            <pc:sldMk cId="0" sldId="262"/>
            <ac:grpSpMk id="2" creationId="{4B1C158E-124A-4BAA-A9AC-6FB7EA7061D8}"/>
          </ac:grpSpMkLst>
        </pc:grpChg>
      </pc:sldChg>
      <pc:sldChg chg="modSp mod">
        <pc:chgData name="Eliška Masná | ADRA" userId="857be0a8-77d0-4521-bb90-16d33d156d4f" providerId="ADAL" clId="{AF7FCE06-3156-4410-A7C3-FD5EFAD2CE46}" dt="2020-04-24T14:28:56.785" v="680" actId="20577"/>
        <pc:sldMkLst>
          <pc:docMk/>
          <pc:sldMk cId="0" sldId="263"/>
        </pc:sldMkLst>
        <pc:spChg chg="mod">
          <ac:chgData name="Eliška Masná | ADRA" userId="857be0a8-77d0-4521-bb90-16d33d156d4f" providerId="ADAL" clId="{AF7FCE06-3156-4410-A7C3-FD5EFAD2CE46}" dt="2020-04-24T14:28:56.785" v="680" actId="20577"/>
          <ac:spMkLst>
            <pc:docMk/>
            <pc:sldMk cId="0" sldId="263"/>
            <ac:spMk id="109" creationId="{00000000-0000-0000-0000-000000000000}"/>
          </ac:spMkLst>
        </pc:spChg>
        <pc:spChg chg="mod">
          <ac:chgData name="Eliška Masná | ADRA" userId="857be0a8-77d0-4521-bb90-16d33d156d4f" providerId="ADAL" clId="{AF7FCE06-3156-4410-A7C3-FD5EFAD2CE46}" dt="2020-04-24T14:28:15.650" v="642" actId="1076"/>
          <ac:spMkLst>
            <pc:docMk/>
            <pc:sldMk cId="0" sldId="263"/>
            <ac:spMk id="110" creationId="{00000000-0000-0000-0000-000000000000}"/>
          </ac:spMkLst>
        </pc:spChg>
        <pc:spChg chg="mod">
          <ac:chgData name="Eliška Masná | ADRA" userId="857be0a8-77d0-4521-bb90-16d33d156d4f" providerId="ADAL" clId="{AF7FCE06-3156-4410-A7C3-FD5EFAD2CE46}" dt="2020-04-24T14:28:35.902" v="660" actId="1036"/>
          <ac:spMkLst>
            <pc:docMk/>
            <pc:sldMk cId="0" sldId="263"/>
            <ac:spMk id="111" creationId="{00000000-0000-0000-0000-000000000000}"/>
          </ac:spMkLst>
        </pc:spChg>
        <pc:spChg chg="mod">
          <ac:chgData name="Eliška Masná | ADRA" userId="857be0a8-77d0-4521-bb90-16d33d156d4f" providerId="ADAL" clId="{AF7FCE06-3156-4410-A7C3-FD5EFAD2CE46}" dt="2020-04-24T14:28:33.626" v="658" actId="1036"/>
          <ac:spMkLst>
            <pc:docMk/>
            <pc:sldMk cId="0" sldId="263"/>
            <ac:spMk id="112" creationId="{00000000-0000-0000-0000-000000000000}"/>
          </ac:spMkLst>
        </pc:spChg>
        <pc:spChg chg="mod">
          <ac:chgData name="Eliška Masná | ADRA" userId="857be0a8-77d0-4521-bb90-16d33d156d4f" providerId="ADAL" clId="{AF7FCE06-3156-4410-A7C3-FD5EFAD2CE46}" dt="2020-04-24T14:28:17.635" v="643" actId="14100"/>
          <ac:spMkLst>
            <pc:docMk/>
            <pc:sldMk cId="0" sldId="263"/>
            <ac:spMk id="113" creationId="{00000000-0000-0000-0000-000000000000}"/>
          </ac:spMkLst>
        </pc:spChg>
      </pc:sldChg>
      <pc:sldChg chg="modSp mod">
        <pc:chgData name="Eliška Masná | ADRA" userId="857be0a8-77d0-4521-bb90-16d33d156d4f" providerId="ADAL" clId="{AF7FCE06-3156-4410-A7C3-FD5EFAD2CE46}" dt="2020-04-24T14:34:04.325" v="1084" actId="1035"/>
        <pc:sldMkLst>
          <pc:docMk/>
          <pc:sldMk cId="0" sldId="264"/>
        </pc:sldMkLst>
        <pc:spChg chg="mod">
          <ac:chgData name="Eliška Masná | ADRA" userId="857be0a8-77d0-4521-bb90-16d33d156d4f" providerId="ADAL" clId="{AF7FCE06-3156-4410-A7C3-FD5EFAD2CE46}" dt="2020-04-24T14:33:48.323" v="1022" actId="20577"/>
          <ac:spMkLst>
            <pc:docMk/>
            <pc:sldMk cId="0" sldId="264"/>
            <ac:spMk id="119" creationId="{00000000-0000-0000-0000-000000000000}"/>
          </ac:spMkLst>
        </pc:spChg>
        <pc:spChg chg="mod">
          <ac:chgData name="Eliška Masná | ADRA" userId="857be0a8-77d0-4521-bb90-16d33d156d4f" providerId="ADAL" clId="{AF7FCE06-3156-4410-A7C3-FD5EFAD2CE46}" dt="2020-04-24T14:29:03.687" v="681" actId="1076"/>
          <ac:spMkLst>
            <pc:docMk/>
            <pc:sldMk cId="0" sldId="264"/>
            <ac:spMk id="120" creationId="{00000000-0000-0000-0000-000000000000}"/>
          </ac:spMkLst>
        </pc:spChg>
        <pc:spChg chg="mod">
          <ac:chgData name="Eliška Masná | ADRA" userId="857be0a8-77d0-4521-bb90-16d33d156d4f" providerId="ADAL" clId="{AF7FCE06-3156-4410-A7C3-FD5EFAD2CE46}" dt="2020-04-24T14:34:04.325" v="1084" actId="1035"/>
          <ac:spMkLst>
            <pc:docMk/>
            <pc:sldMk cId="0" sldId="264"/>
            <ac:spMk id="121" creationId="{00000000-0000-0000-0000-000000000000}"/>
          </ac:spMkLst>
        </pc:spChg>
        <pc:spChg chg="mod">
          <ac:chgData name="Eliška Masná | ADRA" userId="857be0a8-77d0-4521-bb90-16d33d156d4f" providerId="ADAL" clId="{AF7FCE06-3156-4410-A7C3-FD5EFAD2CE46}" dt="2020-04-24T14:33:57.656" v="1050" actId="1036"/>
          <ac:spMkLst>
            <pc:docMk/>
            <pc:sldMk cId="0" sldId="264"/>
            <ac:spMk id="122" creationId="{00000000-0000-0000-0000-000000000000}"/>
          </ac:spMkLst>
        </pc:spChg>
        <pc:spChg chg="mod">
          <ac:chgData name="Eliška Masná | ADRA" userId="857be0a8-77d0-4521-bb90-16d33d156d4f" providerId="ADAL" clId="{AF7FCE06-3156-4410-A7C3-FD5EFAD2CE46}" dt="2020-04-24T14:29:05.928" v="682" actId="1076"/>
          <ac:spMkLst>
            <pc:docMk/>
            <pc:sldMk cId="0" sldId="264"/>
            <ac:spMk id="123" creationId="{00000000-0000-0000-0000-000000000000}"/>
          </ac:spMkLst>
        </pc:spChg>
      </pc:sldChg>
      <pc:sldChg chg="modSp mod">
        <pc:chgData name="Eliška Masná | ADRA" userId="857be0a8-77d0-4521-bb90-16d33d156d4f" providerId="ADAL" clId="{AF7FCE06-3156-4410-A7C3-FD5EFAD2CE46}" dt="2020-04-24T14:34:28.907" v="1108" actId="20577"/>
        <pc:sldMkLst>
          <pc:docMk/>
          <pc:sldMk cId="0" sldId="265"/>
        </pc:sldMkLst>
        <pc:spChg chg="mod">
          <ac:chgData name="Eliška Masná | ADRA" userId="857be0a8-77d0-4521-bb90-16d33d156d4f" providerId="ADAL" clId="{AF7FCE06-3156-4410-A7C3-FD5EFAD2CE46}" dt="2020-04-24T14:34:28.907" v="1108" actId="20577"/>
          <ac:spMkLst>
            <pc:docMk/>
            <pc:sldMk cId="0" sldId="265"/>
            <ac:spMk id="128" creationId="{00000000-0000-0000-0000-000000000000}"/>
          </ac:spMkLst>
        </pc:spChg>
        <pc:spChg chg="mod">
          <ac:chgData name="Eliška Masná | ADRA" userId="857be0a8-77d0-4521-bb90-16d33d156d4f" providerId="ADAL" clId="{AF7FCE06-3156-4410-A7C3-FD5EFAD2CE46}" dt="2020-04-24T14:29:42.424" v="692" actId="1076"/>
          <ac:spMkLst>
            <pc:docMk/>
            <pc:sldMk cId="0" sldId="265"/>
            <ac:spMk id="130" creationId="{00000000-0000-0000-0000-000000000000}"/>
          </ac:spMkLst>
        </pc:spChg>
        <pc:spChg chg="mod">
          <ac:chgData name="Eliška Masná | ADRA" userId="857be0a8-77d0-4521-bb90-16d33d156d4f" providerId="ADAL" clId="{AF7FCE06-3156-4410-A7C3-FD5EFAD2CE46}" dt="2020-04-24T14:34:25.270" v="1106" actId="1036"/>
          <ac:spMkLst>
            <pc:docMk/>
            <pc:sldMk cId="0" sldId="265"/>
            <ac:spMk id="131" creationId="{00000000-0000-0000-0000-000000000000}"/>
          </ac:spMkLst>
        </pc:spChg>
        <pc:spChg chg="mod">
          <ac:chgData name="Eliška Masná | ADRA" userId="857be0a8-77d0-4521-bb90-16d33d156d4f" providerId="ADAL" clId="{AF7FCE06-3156-4410-A7C3-FD5EFAD2CE46}" dt="2020-04-24T14:34:25.270" v="1106" actId="1036"/>
          <ac:spMkLst>
            <pc:docMk/>
            <pc:sldMk cId="0" sldId="265"/>
            <ac:spMk id="132" creationId="{00000000-0000-0000-0000-000000000000}"/>
          </ac:spMkLst>
        </pc:spChg>
        <pc:spChg chg="mod">
          <ac:chgData name="Eliška Masná | ADRA" userId="857be0a8-77d0-4521-bb90-16d33d156d4f" providerId="ADAL" clId="{AF7FCE06-3156-4410-A7C3-FD5EFAD2CE46}" dt="2020-04-24T14:29:50.733" v="700" actId="1036"/>
          <ac:spMkLst>
            <pc:docMk/>
            <pc:sldMk cId="0" sldId="265"/>
            <ac:spMk id="133" creationId="{00000000-0000-0000-0000-000000000000}"/>
          </ac:spMkLst>
        </pc:spChg>
      </pc:sldChg>
      <pc:sldChg chg="modSp mod">
        <pc:chgData name="Eliška Masná | ADRA" userId="857be0a8-77d0-4521-bb90-16d33d156d4f" providerId="ADAL" clId="{AF7FCE06-3156-4410-A7C3-FD5EFAD2CE46}" dt="2020-04-24T14:34:42.161" v="1127" actId="1036"/>
        <pc:sldMkLst>
          <pc:docMk/>
          <pc:sldMk cId="0" sldId="266"/>
        </pc:sldMkLst>
        <pc:spChg chg="mod">
          <ac:chgData name="Eliška Masná | ADRA" userId="857be0a8-77d0-4521-bb90-16d33d156d4f" providerId="ADAL" clId="{AF7FCE06-3156-4410-A7C3-FD5EFAD2CE46}" dt="2020-04-24T14:34:36.245" v="1111" actId="20577"/>
          <ac:spMkLst>
            <pc:docMk/>
            <pc:sldMk cId="0" sldId="266"/>
            <ac:spMk id="139" creationId="{00000000-0000-0000-0000-000000000000}"/>
          </ac:spMkLst>
        </pc:spChg>
        <pc:spChg chg="mod">
          <ac:chgData name="Eliška Masná | ADRA" userId="857be0a8-77d0-4521-bb90-16d33d156d4f" providerId="ADAL" clId="{AF7FCE06-3156-4410-A7C3-FD5EFAD2CE46}" dt="2020-04-24T14:31:00.319" v="745" actId="1076"/>
          <ac:spMkLst>
            <pc:docMk/>
            <pc:sldMk cId="0" sldId="266"/>
            <ac:spMk id="140" creationId="{00000000-0000-0000-0000-000000000000}"/>
          </ac:spMkLst>
        </pc:spChg>
        <pc:spChg chg="mod">
          <ac:chgData name="Eliška Masná | ADRA" userId="857be0a8-77d0-4521-bb90-16d33d156d4f" providerId="ADAL" clId="{AF7FCE06-3156-4410-A7C3-FD5EFAD2CE46}" dt="2020-04-24T14:34:42.161" v="1127" actId="1036"/>
          <ac:spMkLst>
            <pc:docMk/>
            <pc:sldMk cId="0" sldId="266"/>
            <ac:spMk id="141" creationId="{00000000-0000-0000-0000-000000000000}"/>
          </ac:spMkLst>
        </pc:spChg>
        <pc:spChg chg="mod">
          <ac:chgData name="Eliška Masná | ADRA" userId="857be0a8-77d0-4521-bb90-16d33d156d4f" providerId="ADAL" clId="{AF7FCE06-3156-4410-A7C3-FD5EFAD2CE46}" dt="2020-04-24T14:34:42.161" v="1127" actId="1036"/>
          <ac:spMkLst>
            <pc:docMk/>
            <pc:sldMk cId="0" sldId="266"/>
            <ac:spMk id="142" creationId="{00000000-0000-0000-0000-000000000000}"/>
          </ac:spMkLst>
        </pc:spChg>
        <pc:spChg chg="mod">
          <ac:chgData name="Eliška Masná | ADRA" userId="857be0a8-77d0-4521-bb90-16d33d156d4f" providerId="ADAL" clId="{AF7FCE06-3156-4410-A7C3-FD5EFAD2CE46}" dt="2020-04-24T14:31:13.362" v="763" actId="14100"/>
          <ac:spMkLst>
            <pc:docMk/>
            <pc:sldMk cId="0" sldId="266"/>
            <ac:spMk id="143" creationId="{00000000-0000-0000-0000-000000000000}"/>
          </ac:spMkLst>
        </pc:spChg>
      </pc:sldChg>
      <pc:sldChg chg="modSp mod">
        <pc:chgData name="Eliška Masná | ADRA" userId="857be0a8-77d0-4521-bb90-16d33d156d4f" providerId="ADAL" clId="{AF7FCE06-3156-4410-A7C3-FD5EFAD2CE46}" dt="2020-04-24T14:35:15.926" v="1138" actId="14100"/>
        <pc:sldMkLst>
          <pc:docMk/>
          <pc:sldMk cId="0" sldId="267"/>
        </pc:sldMkLst>
        <pc:spChg chg="mod">
          <ac:chgData name="Eliška Masná | ADRA" userId="857be0a8-77d0-4521-bb90-16d33d156d4f" providerId="ADAL" clId="{AF7FCE06-3156-4410-A7C3-FD5EFAD2CE46}" dt="2020-04-24T14:35:09.185" v="1136" actId="20577"/>
          <ac:spMkLst>
            <pc:docMk/>
            <pc:sldMk cId="0" sldId="267"/>
            <ac:spMk id="149" creationId="{00000000-0000-0000-0000-000000000000}"/>
          </ac:spMkLst>
        </pc:spChg>
        <pc:spChg chg="mod">
          <ac:chgData name="Eliška Masná | ADRA" userId="857be0a8-77d0-4521-bb90-16d33d156d4f" providerId="ADAL" clId="{AF7FCE06-3156-4410-A7C3-FD5EFAD2CE46}" dt="2020-04-24T14:33:03.348" v="992" actId="1076"/>
          <ac:spMkLst>
            <pc:docMk/>
            <pc:sldMk cId="0" sldId="267"/>
            <ac:spMk id="150" creationId="{00000000-0000-0000-0000-000000000000}"/>
          </ac:spMkLst>
        </pc:spChg>
        <pc:spChg chg="mod">
          <ac:chgData name="Eliška Masná | ADRA" userId="857be0a8-77d0-4521-bb90-16d33d156d4f" providerId="ADAL" clId="{AF7FCE06-3156-4410-A7C3-FD5EFAD2CE46}" dt="2020-04-24T14:34:59.219" v="1130" actId="14100"/>
          <ac:spMkLst>
            <pc:docMk/>
            <pc:sldMk cId="0" sldId="267"/>
            <ac:spMk id="151" creationId="{00000000-0000-0000-0000-000000000000}"/>
          </ac:spMkLst>
        </pc:spChg>
        <pc:spChg chg="mod">
          <ac:chgData name="Eliška Masná | ADRA" userId="857be0a8-77d0-4521-bb90-16d33d156d4f" providerId="ADAL" clId="{AF7FCE06-3156-4410-A7C3-FD5EFAD2CE46}" dt="2020-04-24T14:35:15.926" v="1138" actId="14100"/>
          <ac:spMkLst>
            <pc:docMk/>
            <pc:sldMk cId="0" sldId="267"/>
            <ac:spMk id="152" creationId="{00000000-0000-0000-0000-000000000000}"/>
          </ac:spMkLst>
        </pc:spChg>
        <pc:spChg chg="mod">
          <ac:chgData name="Eliška Masná | ADRA" userId="857be0a8-77d0-4521-bb90-16d33d156d4f" providerId="ADAL" clId="{AF7FCE06-3156-4410-A7C3-FD5EFAD2CE46}" dt="2020-04-24T14:33:17.570" v="1015" actId="14100"/>
          <ac:spMkLst>
            <pc:docMk/>
            <pc:sldMk cId="0" sldId="267"/>
            <ac:spMk id="153" creationId="{00000000-0000-0000-0000-000000000000}"/>
          </ac:spMkLst>
        </pc:spChg>
      </pc:sldChg>
      <pc:sldChg chg="modSp mod">
        <pc:chgData name="Eliška Masná | ADRA" userId="857be0a8-77d0-4521-bb90-16d33d156d4f" providerId="ADAL" clId="{AF7FCE06-3156-4410-A7C3-FD5EFAD2CE46}" dt="2020-04-24T14:36:59.362" v="1353" actId="14100"/>
        <pc:sldMkLst>
          <pc:docMk/>
          <pc:sldMk cId="0" sldId="268"/>
        </pc:sldMkLst>
        <pc:spChg chg="mod">
          <ac:chgData name="Eliška Masná | ADRA" userId="857be0a8-77d0-4521-bb90-16d33d156d4f" providerId="ADAL" clId="{AF7FCE06-3156-4410-A7C3-FD5EFAD2CE46}" dt="2020-04-24T14:36:33.209" v="1259" actId="20577"/>
          <ac:spMkLst>
            <pc:docMk/>
            <pc:sldMk cId="0" sldId="268"/>
            <ac:spMk id="159" creationId="{00000000-0000-0000-0000-000000000000}"/>
          </ac:spMkLst>
        </pc:spChg>
        <pc:spChg chg="mod">
          <ac:chgData name="Eliška Masná | ADRA" userId="857be0a8-77d0-4521-bb90-16d33d156d4f" providerId="ADAL" clId="{AF7FCE06-3156-4410-A7C3-FD5EFAD2CE46}" dt="2020-04-24T14:35:59.252" v="1164" actId="1076"/>
          <ac:spMkLst>
            <pc:docMk/>
            <pc:sldMk cId="0" sldId="268"/>
            <ac:spMk id="160" creationId="{00000000-0000-0000-0000-000000000000}"/>
          </ac:spMkLst>
        </pc:spChg>
        <pc:spChg chg="mod">
          <ac:chgData name="Eliška Masná | ADRA" userId="857be0a8-77d0-4521-bb90-16d33d156d4f" providerId="ADAL" clId="{AF7FCE06-3156-4410-A7C3-FD5EFAD2CE46}" dt="2020-04-24T14:36:59.362" v="1353" actId="14100"/>
          <ac:spMkLst>
            <pc:docMk/>
            <pc:sldMk cId="0" sldId="268"/>
            <ac:spMk id="161" creationId="{00000000-0000-0000-0000-000000000000}"/>
          </ac:spMkLst>
        </pc:spChg>
        <pc:spChg chg="mod">
          <ac:chgData name="Eliška Masná | ADRA" userId="857be0a8-77d0-4521-bb90-16d33d156d4f" providerId="ADAL" clId="{AF7FCE06-3156-4410-A7C3-FD5EFAD2CE46}" dt="2020-04-24T14:36:48.922" v="1300" actId="1036"/>
          <ac:spMkLst>
            <pc:docMk/>
            <pc:sldMk cId="0" sldId="268"/>
            <ac:spMk id="162" creationId="{00000000-0000-0000-0000-000000000000}"/>
          </ac:spMkLst>
        </pc:spChg>
        <pc:spChg chg="mod">
          <ac:chgData name="Eliška Masná | ADRA" userId="857be0a8-77d0-4521-bb90-16d33d156d4f" providerId="ADAL" clId="{AF7FCE06-3156-4410-A7C3-FD5EFAD2CE46}" dt="2020-04-24T14:36:12.962" v="1185" actId="14100"/>
          <ac:spMkLst>
            <pc:docMk/>
            <pc:sldMk cId="0" sldId="268"/>
            <ac:spMk id="163" creationId="{00000000-0000-0000-0000-000000000000}"/>
          </ac:spMkLst>
        </pc:spChg>
      </pc:sldChg>
    </pc:docChg>
  </pc:docChgLst>
  <pc:docChgLst>
    <pc:chgData name="Eliška Masná | ADRA" userId="857be0a8-77d0-4521-bb90-16d33d156d4f" providerId="ADAL" clId="{77DF90BA-CC06-4D98-BD97-3DF070A13214}"/>
    <pc:docChg chg="undo custSel modSld">
      <pc:chgData name="Eliška Masná | ADRA" userId="857be0a8-77d0-4521-bb90-16d33d156d4f" providerId="ADAL" clId="{77DF90BA-CC06-4D98-BD97-3DF070A13214}" dt="2020-04-27T09:52:44.375" v="86" actId="1592"/>
      <pc:docMkLst>
        <pc:docMk/>
      </pc:docMkLst>
      <pc:sldChg chg="addSp delSp modSp mod">
        <pc:chgData name="Eliška Masná | ADRA" userId="857be0a8-77d0-4521-bb90-16d33d156d4f" providerId="ADAL" clId="{77DF90BA-CC06-4D98-BD97-3DF070A13214}" dt="2020-04-27T09:46:51.650" v="23" actId="1076"/>
        <pc:sldMkLst>
          <pc:docMk/>
          <pc:sldMk cId="0" sldId="256"/>
        </pc:sldMkLst>
        <pc:spChg chg="add del mod">
          <ac:chgData name="Eliška Masná | ADRA" userId="857be0a8-77d0-4521-bb90-16d33d156d4f" providerId="ADAL" clId="{77DF90BA-CC06-4D98-BD97-3DF070A13214}" dt="2020-04-27T09:46:09.383" v="19" actId="478"/>
          <ac:spMkLst>
            <pc:docMk/>
            <pc:sldMk cId="0" sldId="256"/>
            <ac:spMk id="4" creationId="{4D3BCCB0-4C83-4D02-B991-8FF979C84769}"/>
          </ac:spMkLst>
        </pc:spChg>
        <pc:spChg chg="add del">
          <ac:chgData name="Eliška Masná | ADRA" userId="857be0a8-77d0-4521-bb90-16d33d156d4f" providerId="ADAL" clId="{77DF90BA-CC06-4D98-BD97-3DF070A13214}" dt="2020-04-27T09:46:05.564" v="17" actId="478"/>
          <ac:spMkLst>
            <pc:docMk/>
            <pc:sldMk cId="0" sldId="256"/>
            <ac:spMk id="11" creationId="{20582D05-6EC1-41D3-865E-E732333CB826}"/>
          </ac:spMkLst>
        </pc:spChg>
        <pc:spChg chg="add mod">
          <ac:chgData name="Eliška Masná | ADRA" userId="857be0a8-77d0-4521-bb90-16d33d156d4f" providerId="ADAL" clId="{77DF90BA-CC06-4D98-BD97-3DF070A13214}" dt="2020-04-27T09:46:15.379" v="21" actId="20577"/>
          <ac:spMkLst>
            <pc:docMk/>
            <pc:sldMk cId="0" sldId="256"/>
            <ac:spMk id="14" creationId="{6365B2DB-63A8-4F6C-BF25-3D86489DA68B}"/>
          </ac:spMkLst>
        </pc:spChg>
        <pc:spChg chg="del mod">
          <ac:chgData name="Eliška Masná | ADRA" userId="857be0a8-77d0-4521-bb90-16d33d156d4f" providerId="ADAL" clId="{77DF90BA-CC06-4D98-BD97-3DF070A13214}" dt="2020-04-27T09:46:07.655" v="18" actId="478"/>
          <ac:spMkLst>
            <pc:docMk/>
            <pc:sldMk cId="0" sldId="256"/>
            <ac:spMk id="55" creationId="{00000000-0000-0000-0000-000000000000}"/>
          </ac:spMkLst>
        </pc:spChg>
        <pc:spChg chg="mod">
          <ac:chgData name="Eliška Masná | ADRA" userId="857be0a8-77d0-4521-bb90-16d33d156d4f" providerId="ADAL" clId="{77DF90BA-CC06-4D98-BD97-3DF070A13214}" dt="2020-04-27T09:46:51.650" v="23" actId="1076"/>
          <ac:spMkLst>
            <pc:docMk/>
            <pc:sldMk cId="0" sldId="256"/>
            <ac:spMk id="56" creationId="{00000000-0000-0000-0000-000000000000}"/>
          </ac:spMkLst>
        </pc:spChg>
        <pc:grpChg chg="del">
          <ac:chgData name="Eliška Masná | ADRA" userId="857be0a8-77d0-4521-bb90-16d33d156d4f" providerId="ADAL" clId="{77DF90BA-CC06-4D98-BD97-3DF070A13214}" dt="2020-04-27T09:45:16.641" v="10" actId="478"/>
          <ac:grpSpMkLst>
            <pc:docMk/>
            <pc:sldMk cId="0" sldId="256"/>
            <ac:grpSpMk id="2" creationId="{88B3191D-7E80-4F8B-9C02-05CF413A9154}"/>
          </ac:grpSpMkLst>
        </pc:grpChg>
        <pc:grpChg chg="add">
          <ac:chgData name="Eliška Masná | ADRA" userId="857be0a8-77d0-4521-bb90-16d33d156d4f" providerId="ADAL" clId="{77DF90BA-CC06-4D98-BD97-3DF070A13214}" dt="2020-04-27T09:45:20.951" v="11"/>
          <ac:grpSpMkLst>
            <pc:docMk/>
            <pc:sldMk cId="0" sldId="256"/>
            <ac:grpSpMk id="8" creationId="{28AA16E0-4200-45CF-BD33-070DA50A5EB0}"/>
          </ac:grpSpMkLst>
        </pc:grpChg>
        <pc:picChg chg="mod">
          <ac:chgData name="Eliška Masná | ADRA" userId="857be0a8-77d0-4521-bb90-16d33d156d4f" providerId="ADAL" clId="{77DF90BA-CC06-4D98-BD97-3DF070A13214}" dt="2020-04-27T09:45:24.659" v="12" actId="1076"/>
          <ac:picMkLst>
            <pc:docMk/>
            <pc:sldMk cId="0" sldId="256"/>
            <ac:picMk id="54" creationId="{00000000-0000-0000-0000-000000000000}"/>
          </ac:picMkLst>
        </pc:picChg>
      </pc:sldChg>
      <pc:sldChg chg="modSp mod delCm">
        <pc:chgData name="Eliška Masná | ADRA" userId="857be0a8-77d0-4521-bb90-16d33d156d4f" providerId="ADAL" clId="{77DF90BA-CC06-4D98-BD97-3DF070A13214}" dt="2020-04-27T09:52:44.375" v="86" actId="1592"/>
        <pc:sldMkLst>
          <pc:docMk/>
          <pc:sldMk cId="0" sldId="257"/>
        </pc:sldMkLst>
        <pc:spChg chg="mod">
          <ac:chgData name="Eliška Masná | ADRA" userId="857be0a8-77d0-4521-bb90-16d33d156d4f" providerId="ADAL" clId="{77DF90BA-CC06-4D98-BD97-3DF070A13214}" dt="2020-04-27T09:51:58.980" v="82" actId="207"/>
          <ac:spMkLst>
            <pc:docMk/>
            <pc:sldMk cId="0" sldId="257"/>
            <ac:spMk id="64" creationId="{00000000-0000-0000-0000-000000000000}"/>
          </ac:spMkLst>
        </pc:spChg>
        <pc:spChg chg="mod">
          <ac:chgData name="Eliška Masná | ADRA" userId="857be0a8-77d0-4521-bb90-16d33d156d4f" providerId="ADAL" clId="{77DF90BA-CC06-4D98-BD97-3DF070A13214}" dt="2020-04-27T09:52:38.063" v="85" actId="255"/>
          <ac:spMkLst>
            <pc:docMk/>
            <pc:sldMk cId="0" sldId="257"/>
            <ac:spMk id="65" creationId="{00000000-0000-0000-0000-000000000000}"/>
          </ac:spMkLst>
        </pc:spChg>
        <pc:picChg chg="mod">
          <ac:chgData name="Eliška Masná | ADRA" userId="857be0a8-77d0-4521-bb90-16d33d156d4f" providerId="ADAL" clId="{77DF90BA-CC06-4D98-BD97-3DF070A13214}" dt="2020-04-27T09:51:11.194" v="79" actId="1076"/>
          <ac:picMkLst>
            <pc:docMk/>
            <pc:sldMk cId="0" sldId="257"/>
            <ac:picMk id="63" creationId="{00000000-0000-0000-0000-000000000000}"/>
          </ac:picMkLst>
        </pc:picChg>
      </pc:sldChg>
      <pc:sldChg chg="modSp mod">
        <pc:chgData name="Eliška Masná | ADRA" userId="857be0a8-77d0-4521-bb90-16d33d156d4f" providerId="ADAL" clId="{77DF90BA-CC06-4D98-BD97-3DF070A13214}" dt="2020-04-27T09:22:35.852" v="4" actId="20577"/>
        <pc:sldMkLst>
          <pc:docMk/>
          <pc:sldMk cId="0" sldId="267"/>
        </pc:sldMkLst>
        <pc:spChg chg="mod">
          <ac:chgData name="Eliška Masná | ADRA" userId="857be0a8-77d0-4521-bb90-16d33d156d4f" providerId="ADAL" clId="{77DF90BA-CC06-4D98-BD97-3DF070A13214}" dt="2020-04-27T09:22:35.852" v="4" actId="20577"/>
          <ac:spMkLst>
            <pc:docMk/>
            <pc:sldMk cId="0" sldId="267"/>
            <ac:spMk id="149" creationId="{00000000-0000-0000-0000-000000000000}"/>
          </ac:spMkLst>
        </pc:spChg>
        <pc:spChg chg="mod">
          <ac:chgData name="Eliška Masná | ADRA" userId="857be0a8-77d0-4521-bb90-16d33d156d4f" providerId="ADAL" clId="{77DF90BA-CC06-4D98-BD97-3DF070A13214}" dt="2020-04-27T09:22:29.303" v="0" actId="1076"/>
          <ac:spMkLst>
            <pc:docMk/>
            <pc:sldMk cId="0" sldId="267"/>
            <ac:spMk id="15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117353845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7f9982089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7f9982089c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g7f9982089c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1" name="Google Shape;61;g7f9982089c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73722dd666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73722dd666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g7f998209ab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 name="Google Shape;75;g7f998209ab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73a1a5a9da_1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73a1a5a9da_1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72ead6ca82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 name="Google Shape;89;g72ead6ca82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72a2f0e5ae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72a2f0e5ae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g7f998209ab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6" name="Google Shape;106;g7f998209ab_0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7f998209ab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7f998209ab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7f998209ab_0_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7f998209ab_0_6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7f998209ab_0_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7f998209ab_0_7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7f998209ab_0_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7f998209ab_0_8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7f998209ab_0_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 name="Google Shape;156;g7f998209ab_0_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c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c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c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c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c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c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c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c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c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c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c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cs"/>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hyperlink" Target="https://www.adra.cz/oddeleni-vzdelavani/komiksova-soutez/jak-s-komiksem-pracovat-ve-vyuce" TargetMode="External"/><Relationship Id="rId4" Type="http://schemas.openxmlformats.org/officeDocument/2006/relationships/hyperlink" Target="https://www.adra.cz/oddeleni-vzdelavani/komiksova-soutez"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pic>
        <p:nvPicPr>
          <p:cNvPr id="54" name="Google Shape;54;p13"/>
          <p:cNvPicPr preferRelativeResize="0"/>
          <p:nvPr/>
        </p:nvPicPr>
        <p:blipFill rotWithShape="1">
          <a:blip r:embed="rId3">
            <a:alphaModFix/>
          </a:blip>
          <a:srcRect/>
          <a:stretch/>
        </p:blipFill>
        <p:spPr>
          <a:xfrm>
            <a:off x="311700" y="2122888"/>
            <a:ext cx="2651401" cy="2651401"/>
          </a:xfrm>
          <a:prstGeom prst="rect">
            <a:avLst/>
          </a:prstGeom>
          <a:noFill/>
          <a:ln>
            <a:noFill/>
          </a:ln>
        </p:spPr>
      </p:pic>
      <p:sp>
        <p:nvSpPr>
          <p:cNvPr id="56" name="Google Shape;56;p13"/>
          <p:cNvSpPr txBox="1">
            <a:spLocks noGrp="1"/>
          </p:cNvSpPr>
          <p:nvPr>
            <p:ph type="subTitle" idx="1"/>
          </p:nvPr>
        </p:nvSpPr>
        <p:spPr>
          <a:xfrm>
            <a:off x="2888479" y="2720340"/>
            <a:ext cx="5943821" cy="666823"/>
          </a:xfrm>
          <a:prstGeom prst="rect">
            <a:avLst/>
          </a:prstGeom>
        </p:spPr>
        <p:txBody>
          <a:bodyPr spcFirstLastPara="1" wrap="square" lIns="91425" tIns="91425" rIns="91425" bIns="91425" anchor="t" anchorCtr="0">
            <a:noAutofit/>
          </a:bodyPr>
          <a:lstStyle/>
          <a:p>
            <a:pPr marL="0" lvl="0" indent="0" algn="r" rtl="0">
              <a:spcBef>
                <a:spcPts val="0"/>
              </a:spcBef>
              <a:spcAft>
                <a:spcPts val="0"/>
              </a:spcAft>
              <a:buNone/>
            </a:pPr>
            <a:r>
              <a:rPr lang="cs" dirty="0"/>
              <a:t>pracovní listy pro tvorbu komiksového příběhu</a:t>
            </a:r>
            <a:endParaRPr dirty="0"/>
          </a:p>
        </p:txBody>
      </p:sp>
      <p:grpSp>
        <p:nvGrpSpPr>
          <p:cNvPr id="8" name="Skupina 7">
            <a:extLst>
              <a:ext uri="{FF2B5EF4-FFF2-40B4-BE49-F238E27FC236}">
                <a16:creationId xmlns:a16="http://schemas.microsoft.com/office/drawing/2014/main" xmlns="" id="{28AA16E0-4200-45CF-BD33-070DA50A5EB0}"/>
              </a:ext>
            </a:extLst>
          </p:cNvPr>
          <p:cNvGrpSpPr/>
          <p:nvPr/>
        </p:nvGrpSpPr>
        <p:grpSpPr>
          <a:xfrm>
            <a:off x="7477570" y="4044671"/>
            <a:ext cx="1354730" cy="863054"/>
            <a:chOff x="6180899" y="3253015"/>
            <a:chExt cx="2651401" cy="1654710"/>
          </a:xfrm>
        </p:grpSpPr>
        <p:pic>
          <p:nvPicPr>
            <p:cNvPr id="9" name="Google Shape;57;p13">
              <a:extLst>
                <a:ext uri="{FF2B5EF4-FFF2-40B4-BE49-F238E27FC236}">
                  <a16:creationId xmlns:a16="http://schemas.microsoft.com/office/drawing/2014/main" xmlns="" id="{A042AF00-9113-4ED2-8658-93C2A57DC373}"/>
                </a:ext>
              </a:extLst>
            </p:cNvPr>
            <p:cNvPicPr preferRelativeResize="0"/>
            <p:nvPr/>
          </p:nvPicPr>
          <p:blipFill>
            <a:blip r:embed="rId4">
              <a:alphaModFix/>
            </a:blip>
            <a:stretch>
              <a:fillRect/>
            </a:stretch>
          </p:blipFill>
          <p:spPr>
            <a:xfrm>
              <a:off x="6380922" y="3253015"/>
              <a:ext cx="2251354" cy="598505"/>
            </a:xfrm>
            <a:prstGeom prst="rect">
              <a:avLst/>
            </a:prstGeom>
            <a:noFill/>
            <a:ln>
              <a:noFill/>
            </a:ln>
          </p:spPr>
        </p:pic>
        <p:pic>
          <p:nvPicPr>
            <p:cNvPr id="10" name="Google Shape;58;p13">
              <a:extLst>
                <a:ext uri="{FF2B5EF4-FFF2-40B4-BE49-F238E27FC236}">
                  <a16:creationId xmlns:a16="http://schemas.microsoft.com/office/drawing/2014/main" xmlns="" id="{DC4EA4AE-4A45-4CF7-9617-F2070C2D778C}"/>
                </a:ext>
              </a:extLst>
            </p:cNvPr>
            <p:cNvPicPr preferRelativeResize="0"/>
            <p:nvPr/>
          </p:nvPicPr>
          <p:blipFill>
            <a:blip r:embed="rId5">
              <a:alphaModFix/>
            </a:blip>
            <a:stretch>
              <a:fillRect/>
            </a:stretch>
          </p:blipFill>
          <p:spPr>
            <a:xfrm>
              <a:off x="6180899" y="3963821"/>
              <a:ext cx="2651401" cy="943904"/>
            </a:xfrm>
            <a:prstGeom prst="rect">
              <a:avLst/>
            </a:prstGeom>
            <a:noFill/>
            <a:ln>
              <a:noFill/>
            </a:ln>
          </p:spPr>
        </p:pic>
      </p:grpSp>
      <p:sp>
        <p:nvSpPr>
          <p:cNvPr id="14" name="Google Shape;55;p13">
            <a:extLst>
              <a:ext uri="{FF2B5EF4-FFF2-40B4-BE49-F238E27FC236}">
                <a16:creationId xmlns:a16="http://schemas.microsoft.com/office/drawing/2014/main" xmlns="" id="{6365B2DB-63A8-4F6C-BF25-3D86489DA68B}"/>
              </a:ext>
            </a:extLst>
          </p:cNvPr>
          <p:cNvSpPr txBox="1">
            <a:spLocks noGrp="1"/>
          </p:cNvSpPr>
          <p:nvPr>
            <p:ph type="ctrTitle"/>
          </p:nvPr>
        </p:nvSpPr>
        <p:spPr>
          <a:xfrm>
            <a:off x="568074" y="623423"/>
            <a:ext cx="8088816" cy="1269102"/>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r>
              <a:rPr lang="cs-CZ" sz="5400" dirty="0">
                <a:solidFill>
                  <a:schemeClr val="tx1"/>
                </a:solidFill>
              </a:rPr>
              <a:t>JAK NA KOMIKS I</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pic>
        <p:nvPicPr>
          <p:cNvPr id="63" name="Google Shape;63;p14"/>
          <p:cNvPicPr preferRelativeResize="0"/>
          <p:nvPr/>
        </p:nvPicPr>
        <p:blipFill rotWithShape="1">
          <a:blip r:embed="rId3">
            <a:alphaModFix/>
          </a:blip>
          <a:srcRect/>
          <a:stretch/>
        </p:blipFill>
        <p:spPr>
          <a:xfrm>
            <a:off x="7093597" y="2911724"/>
            <a:ext cx="1943827" cy="1943827"/>
          </a:xfrm>
          <a:prstGeom prst="rect">
            <a:avLst/>
          </a:prstGeom>
          <a:noFill/>
          <a:ln>
            <a:noFill/>
          </a:ln>
        </p:spPr>
      </p:pic>
      <p:sp>
        <p:nvSpPr>
          <p:cNvPr id="64" name="Google Shape;64;p14"/>
          <p:cNvSpPr txBox="1">
            <a:spLocks noGrp="1"/>
          </p:cNvSpPr>
          <p:nvPr>
            <p:ph type="body" idx="1"/>
          </p:nvPr>
        </p:nvSpPr>
        <p:spPr>
          <a:xfrm>
            <a:off x="330325" y="299025"/>
            <a:ext cx="8502000" cy="2432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cs" sz="1400" dirty="0"/>
              <a:t>Tyto pracovní listy jsou určeny pedagogům, kteří se svojí třídou chtějí začít tvořit komiksy </a:t>
            </a:r>
            <a:r>
              <a:rPr lang="cs" sz="1050" dirty="0">
                <a:solidFill>
                  <a:srgbClr val="4D5156"/>
                </a:solidFill>
                <a:highlight>
                  <a:srgbClr val="FFFFFF"/>
                </a:highlight>
              </a:rPr>
              <a:t>–⁠</a:t>
            </a:r>
            <a:r>
              <a:rPr lang="cs" sz="1400" dirty="0"/>
              <a:t> ať už v rámci </a:t>
            </a:r>
            <a:r>
              <a:rPr lang="cs" sz="1400" u="sng" dirty="0">
                <a:solidFill>
                  <a:schemeClr val="hlink"/>
                </a:solidFill>
                <a:hlinkClick r:id="rId4"/>
              </a:rPr>
              <a:t>Komiksové soutěže ADRA</a:t>
            </a:r>
            <a:r>
              <a:rPr lang="cs" sz="1400" dirty="0"/>
              <a:t>, nebo pro jakékoliv jiné účely.</a:t>
            </a:r>
            <a:endParaRPr sz="1400" dirty="0"/>
          </a:p>
          <a:p>
            <a:pPr marL="0" lvl="0" indent="0" algn="l" rtl="0">
              <a:spcBef>
                <a:spcPts val="1600"/>
              </a:spcBef>
              <a:spcAft>
                <a:spcPts val="0"/>
              </a:spcAft>
              <a:buClr>
                <a:schemeClr val="dk1"/>
              </a:buClr>
              <a:buSzPts val="1100"/>
              <a:buFont typeface="Arial"/>
              <a:buNone/>
            </a:pPr>
            <a:r>
              <a:rPr lang="cs" sz="1400" dirty="0"/>
              <a:t>Listy mají sloužit jako podklad pro tvorbu komiksového příběhu. Obsahují sedm příběhů o hrdinech, kteří se </a:t>
            </a:r>
            <a:r>
              <a:rPr lang="cs" sz="1400" dirty="0">
                <a:solidFill>
                  <a:srgbClr val="616161"/>
                </a:solidFill>
              </a:rPr>
              <a:t>rozhodli</a:t>
            </a:r>
            <a:r>
              <a:rPr lang="cs" sz="1400" dirty="0"/>
              <a:t> vyřešit konkrétní problém související s jedním z Cílů udržitelného rozvoje. Každý hrdina má superschopnost, která mu může pomoci vyřešit problém a překonat překážky, kterým musí na své cestě čelit. V příbězích jsou vynechána vždy 4 okénka (1. povolání hrdiny/národnost, 2. jméno, 3. překážka, která brání hrdinovi v dosažení jeho cíle, 4. superschopnost), které je třeba vyplnit.</a:t>
            </a:r>
            <a:endParaRPr sz="1400" dirty="0"/>
          </a:p>
          <a:p>
            <a:pPr marL="0" lvl="0" indent="0" algn="l" rtl="0">
              <a:spcBef>
                <a:spcPts val="1600"/>
              </a:spcBef>
              <a:spcAft>
                <a:spcPts val="0"/>
              </a:spcAft>
              <a:buNone/>
            </a:pPr>
            <a:endParaRPr sz="1400" dirty="0"/>
          </a:p>
          <a:p>
            <a:pPr marL="0" lvl="0" indent="0" algn="l" rtl="0">
              <a:spcBef>
                <a:spcPts val="1600"/>
              </a:spcBef>
              <a:spcAft>
                <a:spcPts val="1600"/>
              </a:spcAft>
              <a:buNone/>
            </a:pPr>
            <a:endParaRPr sz="1400" dirty="0"/>
          </a:p>
        </p:txBody>
      </p:sp>
      <p:sp>
        <p:nvSpPr>
          <p:cNvPr id="65" name="Google Shape;65;p14"/>
          <p:cNvSpPr txBox="1"/>
          <p:nvPr/>
        </p:nvSpPr>
        <p:spPr>
          <a:xfrm>
            <a:off x="330325" y="2512850"/>
            <a:ext cx="6643043" cy="2523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cs" sz="1000" dirty="0">
                <a:solidFill>
                  <a:srgbClr val="616161"/>
                </a:solidFill>
              </a:rPr>
              <a:t>S listy je možné pracovat následovně:</a:t>
            </a:r>
            <a:endParaRPr sz="1000" dirty="0">
              <a:solidFill>
                <a:srgbClr val="616161"/>
              </a:solidFill>
            </a:endParaRPr>
          </a:p>
          <a:p>
            <a:pPr marL="0" lvl="0" indent="0" algn="l" rtl="0">
              <a:spcBef>
                <a:spcPts val="0"/>
              </a:spcBef>
              <a:spcAft>
                <a:spcPts val="0"/>
              </a:spcAft>
              <a:buClr>
                <a:schemeClr val="dk1"/>
              </a:buClr>
              <a:buSzPts val="1100"/>
              <a:buFont typeface="Arial"/>
              <a:buNone/>
            </a:pPr>
            <a:endParaRPr sz="1000" dirty="0">
              <a:solidFill>
                <a:srgbClr val="616161"/>
              </a:solidFill>
            </a:endParaRPr>
          </a:p>
          <a:p>
            <a:pPr marL="0" lvl="0" indent="0" algn="l" rtl="0">
              <a:spcBef>
                <a:spcPts val="0"/>
              </a:spcBef>
              <a:spcAft>
                <a:spcPts val="0"/>
              </a:spcAft>
              <a:buClr>
                <a:schemeClr val="dk1"/>
              </a:buClr>
              <a:buSzPts val="1100"/>
              <a:buFont typeface="Arial"/>
              <a:buNone/>
            </a:pPr>
            <a:r>
              <a:rPr lang="cs" sz="1000" dirty="0">
                <a:solidFill>
                  <a:srgbClr val="616161"/>
                </a:solidFill>
              </a:rPr>
              <a:t>a) Rozdat je žákům s tím, aby si sami podle své fantazie doplnili čtyři volná okénka v rámci jednotlivých příběhů (1. povolání hrdiny, 2. jméno/národnost, 3. překážka, 4. superschopnost).</a:t>
            </a:r>
            <a:endParaRPr sz="1000" dirty="0">
              <a:solidFill>
                <a:srgbClr val="616161"/>
              </a:solidFill>
            </a:endParaRPr>
          </a:p>
          <a:p>
            <a:pPr marL="0" lvl="0" indent="0" algn="l" rtl="0">
              <a:spcBef>
                <a:spcPts val="0"/>
              </a:spcBef>
              <a:spcAft>
                <a:spcPts val="0"/>
              </a:spcAft>
              <a:buClr>
                <a:schemeClr val="dk1"/>
              </a:buClr>
              <a:buSzPts val="1100"/>
              <a:buFont typeface="Arial"/>
              <a:buNone/>
            </a:pPr>
            <a:endParaRPr sz="1000" dirty="0">
              <a:solidFill>
                <a:srgbClr val="616161"/>
              </a:solidFill>
            </a:endParaRPr>
          </a:p>
          <a:p>
            <a:pPr marL="0" lvl="0" indent="0" algn="l" rtl="0">
              <a:spcBef>
                <a:spcPts val="0"/>
              </a:spcBef>
              <a:spcAft>
                <a:spcPts val="0"/>
              </a:spcAft>
              <a:buClr>
                <a:schemeClr val="dk1"/>
              </a:buClr>
              <a:buSzPts val="1100"/>
              <a:buFont typeface="Arial"/>
              <a:buNone/>
            </a:pPr>
            <a:r>
              <a:rPr lang="cs" sz="1000" dirty="0">
                <a:solidFill>
                  <a:srgbClr val="616161"/>
                </a:solidFill>
              </a:rPr>
              <a:t>b) Rozdat žákům listy a nechat je vylosovat si jednotlivé superschopnosti a překážky. Pak žáci doplní povolání a jméno hrdiny podle libosti.</a:t>
            </a:r>
            <a:endParaRPr sz="1000" dirty="0">
              <a:solidFill>
                <a:srgbClr val="616161"/>
              </a:solidFill>
            </a:endParaRPr>
          </a:p>
          <a:p>
            <a:pPr marL="0" lvl="0" indent="0" algn="l" rtl="0">
              <a:spcBef>
                <a:spcPts val="0"/>
              </a:spcBef>
              <a:spcAft>
                <a:spcPts val="0"/>
              </a:spcAft>
              <a:buClr>
                <a:schemeClr val="dk1"/>
              </a:buClr>
              <a:buSzPts val="1100"/>
              <a:buFont typeface="Arial"/>
              <a:buNone/>
            </a:pPr>
            <a:endParaRPr sz="1000" dirty="0">
              <a:solidFill>
                <a:srgbClr val="616161"/>
              </a:solidFill>
            </a:endParaRPr>
          </a:p>
          <a:p>
            <a:pPr marL="0" lvl="0" indent="0" algn="l" rtl="0">
              <a:spcBef>
                <a:spcPts val="0"/>
              </a:spcBef>
              <a:spcAft>
                <a:spcPts val="0"/>
              </a:spcAft>
              <a:buClr>
                <a:schemeClr val="dk1"/>
              </a:buClr>
              <a:buSzPts val="1100"/>
              <a:buFont typeface="Arial"/>
              <a:buNone/>
            </a:pPr>
            <a:r>
              <a:rPr lang="cs" sz="1000" dirty="0">
                <a:solidFill>
                  <a:srgbClr val="616161"/>
                </a:solidFill>
              </a:rPr>
              <a:t>c) Jak vyřeším problém: Žáci si přečtou příběh a přemýšlí nad tím, která superschopnost by jim pomohla daný problém vyřešit a JAK by jim ho pomohla vyřešit (např. Hrdina/ka umí přesvědčit lidi. Mohl/a by tedy proniknout na setkání OSN a přednést tam plamennou řeč).  Na základě toho pak mohou příběh rozšířit a dopracovat.</a:t>
            </a:r>
            <a:endParaRPr sz="1000" dirty="0">
              <a:solidFill>
                <a:srgbClr val="616161"/>
              </a:solidFill>
            </a:endParaRPr>
          </a:p>
          <a:p>
            <a:pPr marL="0" lvl="0" indent="0" algn="l" rtl="0">
              <a:spcBef>
                <a:spcPts val="0"/>
              </a:spcBef>
              <a:spcAft>
                <a:spcPts val="0"/>
              </a:spcAft>
              <a:buNone/>
            </a:pPr>
            <a:endParaRPr lang="cs-CZ" sz="1050" dirty="0">
              <a:solidFill>
                <a:srgbClr val="616161"/>
              </a:solidFill>
            </a:endParaRPr>
          </a:p>
          <a:p>
            <a:r>
              <a:rPr lang="cs-CZ" sz="1050" dirty="0">
                <a:solidFill>
                  <a:srgbClr val="616161"/>
                </a:solidFill>
              </a:rPr>
              <a:t>Pracovní listy jsou ke stažení na stránkách </a:t>
            </a:r>
            <a:r>
              <a:rPr lang="cs-CZ" sz="1050" u="sng" dirty="0" err="1">
                <a:solidFill>
                  <a:schemeClr val="hlink"/>
                </a:solidFill>
                <a:hlinkClick r:id="rId5">
                  <a:extLst>
                    <a:ext uri="{A12FA001-AC4F-418D-AE19-62706E023703}">
                      <ahyp:hlinkClr xmlns:ahyp="http://schemas.microsoft.com/office/drawing/2018/hyperlinkcolor" xmlns="" val="tx"/>
                    </a:ext>
                  </a:extLst>
                </a:hlinkClick>
              </a:rPr>
              <a:t>Adry</a:t>
            </a:r>
            <a:r>
              <a:rPr lang="cs-CZ" sz="1050" dirty="0">
                <a:solidFill>
                  <a:srgbClr val="616161"/>
                </a:solidFill>
              </a:rPr>
              <a:t> i v editovatelné formě, takže si je můžete upravit podle svých potřeb nebo je žáci mohou používat interaktivně a psát přímo do prezentace.</a:t>
            </a:r>
          </a:p>
          <a:p>
            <a:pPr marL="0" lvl="0" indent="0" algn="l" rtl="0">
              <a:spcBef>
                <a:spcPts val="0"/>
              </a:spcBef>
              <a:spcAft>
                <a:spcPts val="0"/>
              </a:spcAft>
              <a:buNone/>
            </a:pPr>
            <a:endParaRPr sz="105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5"/>
          <p:cNvSpPr txBox="1">
            <a:spLocks noGrp="1"/>
          </p:cNvSpPr>
          <p:nvPr>
            <p:ph type="title"/>
          </p:nvPr>
        </p:nvSpPr>
        <p:spPr>
          <a:xfrm>
            <a:off x="311698" y="184986"/>
            <a:ext cx="85206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cs" dirty="0"/>
              <a:t>Mapa příběhu</a:t>
            </a:r>
            <a:endParaRPr dirty="0"/>
          </a:p>
        </p:txBody>
      </p:sp>
      <p:sp>
        <p:nvSpPr>
          <p:cNvPr id="71" name="Google Shape;71;p15"/>
          <p:cNvSpPr txBox="1">
            <a:spLocks noGrp="1"/>
          </p:cNvSpPr>
          <p:nvPr>
            <p:ph type="body" idx="1"/>
          </p:nvPr>
        </p:nvSpPr>
        <p:spPr>
          <a:xfrm>
            <a:off x="598311" y="792391"/>
            <a:ext cx="7947375" cy="1134267"/>
          </a:xfrm>
          <a:prstGeom prst="rect">
            <a:avLst/>
          </a:prstGeom>
        </p:spPr>
        <p:txBody>
          <a:bodyPr spcFirstLastPara="1" wrap="square" lIns="91425" tIns="91425" rIns="91425" bIns="91425" anchor="t" anchorCtr="0">
            <a:noAutofit/>
          </a:bodyPr>
          <a:lstStyle/>
          <a:p>
            <a:pPr marL="0" lvl="0" indent="0" algn="just" rtl="0">
              <a:spcBef>
                <a:spcPts val="0"/>
              </a:spcBef>
              <a:spcAft>
                <a:spcPts val="0"/>
              </a:spcAft>
              <a:buClr>
                <a:schemeClr val="dk1"/>
              </a:buClr>
              <a:buSzPts val="1100"/>
              <a:buFont typeface="Arial"/>
              <a:buNone/>
            </a:pPr>
            <a:r>
              <a:rPr lang="cs" sz="1400" dirty="0"/>
              <a:t>Při tvorbě komiksu nám pomůže, když si ho dobře naplánujeme. K tomu poslouží mapa příběhu. </a:t>
            </a:r>
            <a:br>
              <a:rPr lang="cs" sz="1400" dirty="0"/>
            </a:br>
            <a:r>
              <a:rPr lang="cs" sz="1400" dirty="0"/>
              <a:t>S její pomocí si promyslíme zápletku a rozuzlení (s jakými problémy se hrdina/ka setká a jak je vyřeší).</a:t>
            </a:r>
            <a:endParaRPr dirty="0"/>
          </a:p>
          <a:p>
            <a:pPr marL="0" lvl="0" indent="0" algn="just" rtl="0">
              <a:spcBef>
                <a:spcPts val="1600"/>
              </a:spcBef>
              <a:spcAft>
                <a:spcPts val="0"/>
              </a:spcAft>
              <a:buNone/>
            </a:pPr>
            <a:endParaRPr sz="1400" dirty="0"/>
          </a:p>
          <a:p>
            <a:pPr marL="0" lvl="0" indent="0" algn="just" rtl="0">
              <a:spcBef>
                <a:spcPts val="1600"/>
              </a:spcBef>
              <a:spcAft>
                <a:spcPts val="1600"/>
              </a:spcAft>
              <a:buNone/>
            </a:pPr>
            <a:endParaRPr dirty="0"/>
          </a:p>
        </p:txBody>
      </p:sp>
      <p:graphicFrame>
        <p:nvGraphicFramePr>
          <p:cNvPr id="72" name="Google Shape;72;p15"/>
          <p:cNvGraphicFramePr/>
          <p:nvPr>
            <p:extLst>
              <p:ext uri="{D42A27DB-BD31-4B8C-83A1-F6EECF244321}">
                <p14:modId xmlns:p14="http://schemas.microsoft.com/office/powerpoint/2010/main" val="123211574"/>
              </p:ext>
            </p:extLst>
          </p:nvPr>
        </p:nvGraphicFramePr>
        <p:xfrm>
          <a:off x="598312" y="2042560"/>
          <a:ext cx="7947375" cy="2450442"/>
        </p:xfrm>
        <a:graphic>
          <a:graphicData uri="http://schemas.openxmlformats.org/drawingml/2006/table">
            <a:tbl>
              <a:tblPr>
                <a:noFill/>
                <a:tableStyleId>{E5264988-6CE1-4769-A455-2DD002980E44}</a:tableStyleId>
              </a:tblPr>
              <a:tblGrid>
                <a:gridCol w="7947375">
                  <a:extLst>
                    <a:ext uri="{9D8B030D-6E8A-4147-A177-3AD203B41FA5}">
                      <a16:colId xmlns:a16="http://schemas.microsoft.com/office/drawing/2014/main" xmlns="" val="20000"/>
                    </a:ext>
                  </a:extLst>
                </a:gridCol>
              </a:tblGrid>
              <a:tr h="381000">
                <a:tc>
                  <a:txBody>
                    <a:bodyPr/>
                    <a:lstStyle/>
                    <a:p>
                      <a:pPr marL="0" lvl="0" indent="0" algn="l" rtl="0">
                        <a:spcBef>
                          <a:spcPts val="0"/>
                        </a:spcBef>
                        <a:spcAft>
                          <a:spcPts val="1600"/>
                        </a:spcAft>
                        <a:buNone/>
                      </a:pPr>
                      <a:r>
                        <a:rPr lang="cs" sz="1800" b="1" dirty="0">
                          <a:solidFill>
                            <a:srgbClr val="FF0000"/>
                          </a:solidFill>
                        </a:rPr>
                        <a:t>NĚKDO </a:t>
                      </a:r>
                      <a:r>
                        <a:rPr lang="cs" sz="1800" dirty="0">
                          <a:solidFill>
                            <a:schemeClr val="dk2"/>
                          </a:solidFill>
                        </a:rPr>
                        <a:t>(Kdo je hlavní hrdina/ka?)    </a:t>
                      </a:r>
                      <a:endParaRPr dirty="0"/>
                    </a:p>
                  </a:txBody>
                  <a:tcPr marL="91425" marR="91425" marT="91425" marB="91425"/>
                </a:tc>
                <a:extLst>
                  <a:ext uri="{0D108BD9-81ED-4DB2-BD59-A6C34878D82A}">
                    <a16:rowId xmlns:a16="http://schemas.microsoft.com/office/drawing/2014/main" xmlns="" val="10000"/>
                  </a:ext>
                </a:extLst>
              </a:tr>
              <a:tr h="381000">
                <a:tc>
                  <a:txBody>
                    <a:bodyPr/>
                    <a:lstStyle/>
                    <a:p>
                      <a:pPr marL="0" lvl="0" indent="0" algn="l" rtl="0">
                        <a:lnSpc>
                          <a:spcPct val="115000"/>
                        </a:lnSpc>
                        <a:spcBef>
                          <a:spcPts val="0"/>
                        </a:spcBef>
                        <a:spcAft>
                          <a:spcPts val="1600"/>
                        </a:spcAft>
                        <a:buClr>
                          <a:schemeClr val="dk1"/>
                        </a:buClr>
                        <a:buSzPts val="1100"/>
                        <a:buFont typeface="Arial"/>
                        <a:buNone/>
                      </a:pPr>
                      <a:r>
                        <a:rPr lang="cs" sz="1800" b="1" dirty="0">
                          <a:solidFill>
                            <a:srgbClr val="0000FF"/>
                          </a:solidFill>
                        </a:rPr>
                        <a:t>CHTĚL</a:t>
                      </a:r>
                      <a:r>
                        <a:rPr lang="cs" sz="1800" b="1" baseline="0" dirty="0">
                          <a:solidFill>
                            <a:srgbClr val="0000FF"/>
                          </a:solidFill>
                        </a:rPr>
                        <a:t> </a:t>
                      </a:r>
                      <a:r>
                        <a:rPr lang="cs" sz="1800" dirty="0">
                          <a:solidFill>
                            <a:schemeClr val="dk2"/>
                          </a:solidFill>
                        </a:rPr>
                        <a:t>(O co usiluje?)</a:t>
                      </a:r>
                      <a:endParaRPr sz="1800" dirty="0">
                        <a:solidFill>
                          <a:schemeClr val="dk2"/>
                        </a:solidFill>
                      </a:endParaRPr>
                    </a:p>
                  </a:txBody>
                  <a:tcPr marL="91425" marR="91425" marT="91425" marB="91425"/>
                </a:tc>
                <a:extLst>
                  <a:ext uri="{0D108BD9-81ED-4DB2-BD59-A6C34878D82A}">
                    <a16:rowId xmlns:a16="http://schemas.microsoft.com/office/drawing/2014/main" xmlns="" val="10001"/>
                  </a:ext>
                </a:extLst>
              </a:tr>
              <a:tr h="381000">
                <a:tc>
                  <a:txBody>
                    <a:bodyPr/>
                    <a:lstStyle/>
                    <a:p>
                      <a:pPr marL="0" lvl="0" indent="0" algn="l" rtl="0">
                        <a:lnSpc>
                          <a:spcPct val="115000"/>
                        </a:lnSpc>
                        <a:spcBef>
                          <a:spcPts val="0"/>
                        </a:spcBef>
                        <a:spcAft>
                          <a:spcPts val="1600"/>
                        </a:spcAft>
                        <a:buClr>
                          <a:schemeClr val="dk1"/>
                        </a:buClr>
                        <a:buSzPts val="1100"/>
                        <a:buFont typeface="Arial"/>
                        <a:buNone/>
                      </a:pPr>
                      <a:r>
                        <a:rPr lang="cs" sz="1800" b="1" dirty="0">
                          <a:solidFill>
                            <a:srgbClr val="38761D"/>
                          </a:solidFill>
                        </a:rPr>
                        <a:t>ALE </a:t>
                      </a:r>
                      <a:r>
                        <a:rPr lang="cs" sz="1800" dirty="0">
                          <a:solidFill>
                            <a:schemeClr val="dk2"/>
                          </a:solidFill>
                        </a:rPr>
                        <a:t>(S jakou se setkal/a překážkou/problémem?)</a:t>
                      </a:r>
                      <a:endParaRPr dirty="0"/>
                    </a:p>
                  </a:txBody>
                  <a:tcPr marL="91425" marR="91425" marT="91425" marB="91425"/>
                </a:tc>
                <a:extLst>
                  <a:ext uri="{0D108BD9-81ED-4DB2-BD59-A6C34878D82A}">
                    <a16:rowId xmlns:a16="http://schemas.microsoft.com/office/drawing/2014/main" xmlns="" val="10002"/>
                  </a:ext>
                </a:extLst>
              </a:tr>
              <a:tr h="381000">
                <a:tc>
                  <a:txBody>
                    <a:bodyPr/>
                    <a:lstStyle/>
                    <a:p>
                      <a:pPr marL="0" lvl="0" indent="0" algn="l" rtl="0">
                        <a:lnSpc>
                          <a:spcPct val="115000"/>
                        </a:lnSpc>
                        <a:spcBef>
                          <a:spcPts val="0"/>
                        </a:spcBef>
                        <a:spcAft>
                          <a:spcPts val="1600"/>
                        </a:spcAft>
                        <a:buNone/>
                      </a:pPr>
                      <a:r>
                        <a:rPr lang="cs" sz="1800" b="1" dirty="0">
                          <a:solidFill>
                            <a:schemeClr val="accent1"/>
                          </a:solidFill>
                        </a:rPr>
                        <a:t>A PROTO</a:t>
                      </a:r>
                      <a:r>
                        <a:rPr lang="cs" sz="1800" dirty="0">
                          <a:solidFill>
                            <a:schemeClr val="dk2"/>
                          </a:solidFill>
                        </a:rPr>
                        <a:t> (Jak problém vyřeší?)</a:t>
                      </a:r>
                      <a:endParaRPr dirty="0"/>
                    </a:p>
                  </a:txBody>
                  <a:tcPr marL="91425" marR="91425" marT="91425" marB="91425"/>
                </a:tc>
                <a:extLst>
                  <a:ext uri="{0D108BD9-81ED-4DB2-BD59-A6C34878D82A}">
                    <a16:rowId xmlns:a16="http://schemas.microsoft.com/office/drawing/2014/main" xmlns="" val="10003"/>
                  </a:ext>
                </a:extLst>
              </a:tr>
              <a:tr h="381000">
                <a:tc>
                  <a:txBody>
                    <a:bodyPr/>
                    <a:lstStyle/>
                    <a:p>
                      <a:pPr marL="0" lvl="0" indent="0" algn="l" rtl="0">
                        <a:lnSpc>
                          <a:spcPct val="115000"/>
                        </a:lnSpc>
                        <a:spcBef>
                          <a:spcPts val="0"/>
                        </a:spcBef>
                        <a:spcAft>
                          <a:spcPts val="1600"/>
                        </a:spcAft>
                        <a:buClr>
                          <a:schemeClr val="dk1"/>
                        </a:buClr>
                        <a:buSzPts val="1100"/>
                        <a:buFont typeface="Arial"/>
                        <a:buNone/>
                      </a:pPr>
                      <a:r>
                        <a:rPr lang="cs" sz="1800" b="1" dirty="0">
                          <a:solidFill>
                            <a:schemeClr val="dk2"/>
                          </a:solidFill>
                        </a:rPr>
                        <a:t>NAKONEC</a:t>
                      </a:r>
                      <a:r>
                        <a:rPr lang="cs" sz="1800" dirty="0">
                          <a:solidFill>
                            <a:schemeClr val="dk2"/>
                          </a:solidFill>
                        </a:rPr>
                        <a:t> (Jak to celé dopadne?)</a:t>
                      </a:r>
                      <a:endParaRPr dirty="0"/>
                    </a:p>
                  </a:txBody>
                  <a:tcPr marL="91425" marR="91425" marT="91425" marB="91425"/>
                </a:tc>
                <a:extLst>
                  <a:ext uri="{0D108BD9-81ED-4DB2-BD59-A6C34878D82A}">
                    <a16:rowId xmlns:a16="http://schemas.microsoft.com/office/drawing/2014/main" xmlns="" val="10004"/>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16"/>
          <p:cNvSpPr txBox="1"/>
          <p:nvPr/>
        </p:nvSpPr>
        <p:spPr>
          <a:xfrm rot="-5400000">
            <a:off x="-48150" y="2441875"/>
            <a:ext cx="1229100" cy="432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b="1" u="sng"/>
          </a:p>
        </p:txBody>
      </p:sp>
      <p:graphicFrame>
        <p:nvGraphicFramePr>
          <p:cNvPr id="78" name="Google Shape;78;p16"/>
          <p:cNvGraphicFramePr/>
          <p:nvPr/>
        </p:nvGraphicFramePr>
        <p:xfrm>
          <a:off x="767263" y="794147"/>
          <a:ext cx="7583900" cy="4221350"/>
        </p:xfrm>
        <a:graphic>
          <a:graphicData uri="http://schemas.openxmlformats.org/drawingml/2006/table">
            <a:tbl>
              <a:tblPr>
                <a:noFill/>
                <a:tableStyleId>{E5264988-6CE1-4769-A455-2DD002980E44}</a:tableStyleId>
              </a:tblPr>
              <a:tblGrid>
                <a:gridCol w="1952975">
                  <a:extLst>
                    <a:ext uri="{9D8B030D-6E8A-4147-A177-3AD203B41FA5}">
                      <a16:colId xmlns:a16="http://schemas.microsoft.com/office/drawing/2014/main" xmlns="" val="20000"/>
                    </a:ext>
                  </a:extLst>
                </a:gridCol>
                <a:gridCol w="1876975">
                  <a:extLst>
                    <a:ext uri="{9D8B030D-6E8A-4147-A177-3AD203B41FA5}">
                      <a16:colId xmlns:a16="http://schemas.microsoft.com/office/drawing/2014/main" xmlns="" val="20001"/>
                    </a:ext>
                  </a:extLst>
                </a:gridCol>
                <a:gridCol w="1876975">
                  <a:extLst>
                    <a:ext uri="{9D8B030D-6E8A-4147-A177-3AD203B41FA5}">
                      <a16:colId xmlns:a16="http://schemas.microsoft.com/office/drawing/2014/main" xmlns="" val="20002"/>
                    </a:ext>
                  </a:extLst>
                </a:gridCol>
                <a:gridCol w="1876975">
                  <a:extLst>
                    <a:ext uri="{9D8B030D-6E8A-4147-A177-3AD203B41FA5}">
                      <a16:colId xmlns:a16="http://schemas.microsoft.com/office/drawing/2014/main" xmlns="" val="20003"/>
                    </a:ext>
                  </a:extLst>
                </a:gridCol>
              </a:tblGrid>
              <a:tr h="945400">
                <a:tc>
                  <a:txBody>
                    <a:bodyPr/>
                    <a:lstStyle/>
                    <a:p>
                      <a:pPr marL="0" lvl="0" indent="0" algn="ctr" rtl="0">
                        <a:lnSpc>
                          <a:spcPct val="115000"/>
                        </a:lnSpc>
                        <a:spcBef>
                          <a:spcPts val="1200"/>
                        </a:spcBef>
                        <a:spcAft>
                          <a:spcPts val="1200"/>
                        </a:spcAft>
                        <a:buNone/>
                      </a:pPr>
                      <a:r>
                        <a:rPr lang="cs" sz="1500">
                          <a:solidFill>
                            <a:schemeClr val="dk1"/>
                          </a:solidFill>
                        </a:rPr>
                        <a:t>markrabě Jošt</a:t>
                      </a:r>
                      <a:endParaRPr sz="1500">
                        <a:solidFill>
                          <a:schemeClr val="dk1"/>
                        </a:solidFill>
                      </a:endParaRPr>
                    </a:p>
                  </a:txBody>
                  <a:tcPr marL="91425" marR="91425" marT="91425" marB="91425" anchor="ctr"/>
                </a:tc>
                <a:tc>
                  <a:txBody>
                    <a:bodyPr/>
                    <a:lstStyle/>
                    <a:p>
                      <a:pPr marL="0" lvl="0" indent="0" algn="ctr" rtl="0">
                        <a:lnSpc>
                          <a:spcPct val="115000"/>
                        </a:lnSpc>
                        <a:spcBef>
                          <a:spcPts val="1200"/>
                        </a:spcBef>
                        <a:spcAft>
                          <a:spcPts val="1200"/>
                        </a:spcAft>
                        <a:buNone/>
                      </a:pPr>
                      <a:r>
                        <a:rPr lang="cs" sz="1500" dirty="0">
                          <a:solidFill>
                            <a:schemeClr val="dk1"/>
                          </a:solidFill>
                        </a:rPr>
                        <a:t>markraběnka Joštová</a:t>
                      </a:r>
                      <a:endParaRPr sz="1500" dirty="0">
                        <a:solidFill>
                          <a:schemeClr val="dk1"/>
                        </a:solidFill>
                      </a:endParaRPr>
                    </a:p>
                  </a:txBody>
                  <a:tcPr marL="91425" marR="91425" marT="91425" marB="91425" anchor="ctr"/>
                </a:tc>
                <a:tc>
                  <a:txBody>
                    <a:bodyPr/>
                    <a:lstStyle/>
                    <a:p>
                      <a:pPr marL="0" lvl="0" indent="0" algn="ctr" rtl="0">
                        <a:lnSpc>
                          <a:spcPct val="115000"/>
                        </a:lnSpc>
                        <a:spcBef>
                          <a:spcPts val="1200"/>
                        </a:spcBef>
                        <a:spcAft>
                          <a:spcPts val="1200"/>
                        </a:spcAft>
                        <a:buNone/>
                      </a:pPr>
                      <a:r>
                        <a:rPr lang="cs" sz="1500">
                          <a:solidFill>
                            <a:schemeClr val="dk1"/>
                          </a:solidFill>
                        </a:rPr>
                        <a:t>tajný agent</a:t>
                      </a:r>
                      <a:endParaRPr sz="1500">
                        <a:solidFill>
                          <a:schemeClr val="dk1"/>
                        </a:solidFill>
                      </a:endParaRPr>
                    </a:p>
                  </a:txBody>
                  <a:tcPr marL="91425" marR="91425" marT="91425" marB="91425" anchor="ctr"/>
                </a:tc>
                <a:tc>
                  <a:txBody>
                    <a:bodyPr/>
                    <a:lstStyle/>
                    <a:p>
                      <a:pPr marL="0" lvl="0" indent="0" algn="ctr" rtl="0">
                        <a:lnSpc>
                          <a:spcPct val="115000"/>
                        </a:lnSpc>
                        <a:spcBef>
                          <a:spcPts val="1200"/>
                        </a:spcBef>
                        <a:spcAft>
                          <a:spcPts val="1200"/>
                        </a:spcAft>
                        <a:buNone/>
                      </a:pPr>
                      <a:r>
                        <a:rPr lang="cs" sz="1500">
                          <a:solidFill>
                            <a:schemeClr val="dk1"/>
                          </a:solidFill>
                        </a:rPr>
                        <a:t>tajná agentka</a:t>
                      </a:r>
                      <a:endParaRPr sz="1500">
                        <a:solidFill>
                          <a:schemeClr val="dk1"/>
                        </a:solidFill>
                      </a:endParaRPr>
                    </a:p>
                  </a:txBody>
                  <a:tcPr marL="91425" marR="91425" marT="91425" marB="91425" anchor="ctr"/>
                </a:tc>
                <a:extLst>
                  <a:ext uri="{0D108BD9-81ED-4DB2-BD59-A6C34878D82A}">
                    <a16:rowId xmlns:a16="http://schemas.microsoft.com/office/drawing/2014/main" xmlns="" val="10000"/>
                  </a:ext>
                </a:extLst>
              </a:tr>
              <a:tr h="845525">
                <a:tc>
                  <a:txBody>
                    <a:bodyPr/>
                    <a:lstStyle/>
                    <a:p>
                      <a:pPr marL="0" lvl="0" indent="0" algn="ctr" rtl="0">
                        <a:spcBef>
                          <a:spcPts val="1200"/>
                        </a:spcBef>
                        <a:spcAft>
                          <a:spcPts val="1200"/>
                        </a:spcAft>
                        <a:buNone/>
                      </a:pPr>
                      <a:r>
                        <a:rPr lang="cs" sz="1500">
                          <a:solidFill>
                            <a:schemeClr val="dk1"/>
                          </a:solidFill>
                        </a:rPr>
                        <a:t>učitel</a:t>
                      </a:r>
                      <a:endParaRPr sz="1500">
                        <a:solidFill>
                          <a:schemeClr val="dk1"/>
                        </a:solidFill>
                      </a:endParaRPr>
                    </a:p>
                  </a:txBody>
                  <a:tcPr marL="91425" marR="91425" marT="91425" marB="91425" anchor="ctr"/>
                </a:tc>
                <a:tc>
                  <a:txBody>
                    <a:bodyPr/>
                    <a:lstStyle/>
                    <a:p>
                      <a:pPr marL="0" lvl="0" indent="0" algn="ctr" rtl="0">
                        <a:lnSpc>
                          <a:spcPct val="115000"/>
                        </a:lnSpc>
                        <a:spcBef>
                          <a:spcPts val="1200"/>
                        </a:spcBef>
                        <a:spcAft>
                          <a:spcPts val="1200"/>
                        </a:spcAft>
                        <a:buClr>
                          <a:schemeClr val="dk1"/>
                        </a:buClr>
                        <a:buSzPts val="1100"/>
                        <a:buFont typeface="Arial"/>
                        <a:buNone/>
                      </a:pPr>
                      <a:r>
                        <a:rPr lang="cs" sz="1500">
                          <a:solidFill>
                            <a:schemeClr val="dk1"/>
                          </a:solidFill>
                        </a:rPr>
                        <a:t>učitelka</a:t>
                      </a:r>
                      <a:endParaRPr sz="1500"/>
                    </a:p>
                  </a:txBody>
                  <a:tcPr marL="91425" marR="91425" marT="91425" marB="91425" anchor="ctr"/>
                </a:tc>
                <a:tc>
                  <a:txBody>
                    <a:bodyPr/>
                    <a:lstStyle/>
                    <a:p>
                      <a:pPr marL="0" lvl="0" indent="0" algn="ctr" rtl="0">
                        <a:lnSpc>
                          <a:spcPct val="115000"/>
                        </a:lnSpc>
                        <a:spcBef>
                          <a:spcPts val="1200"/>
                        </a:spcBef>
                        <a:spcAft>
                          <a:spcPts val="1200"/>
                        </a:spcAft>
                        <a:buNone/>
                      </a:pPr>
                      <a:r>
                        <a:rPr lang="cs" sz="1500">
                          <a:solidFill>
                            <a:schemeClr val="dk1"/>
                          </a:solidFill>
                        </a:rPr>
                        <a:t>matka od rodiny</a:t>
                      </a:r>
                      <a:endParaRPr sz="1500">
                        <a:solidFill>
                          <a:schemeClr val="dk1"/>
                        </a:solidFill>
                      </a:endParaRPr>
                    </a:p>
                  </a:txBody>
                  <a:tcPr marL="91425" marR="91425" marT="91425" marB="91425" anchor="ctr"/>
                </a:tc>
                <a:tc>
                  <a:txBody>
                    <a:bodyPr/>
                    <a:lstStyle/>
                    <a:p>
                      <a:pPr marL="0" lvl="0" indent="0" algn="ctr" rtl="0">
                        <a:lnSpc>
                          <a:spcPct val="115000"/>
                        </a:lnSpc>
                        <a:spcBef>
                          <a:spcPts val="1200"/>
                        </a:spcBef>
                        <a:spcAft>
                          <a:spcPts val="1200"/>
                        </a:spcAft>
                        <a:buNone/>
                      </a:pPr>
                      <a:r>
                        <a:rPr lang="cs" sz="1500">
                          <a:solidFill>
                            <a:schemeClr val="dk1"/>
                          </a:solidFill>
                        </a:rPr>
                        <a:t>otec od rodiny</a:t>
                      </a:r>
                      <a:endParaRPr sz="1500">
                        <a:solidFill>
                          <a:schemeClr val="dk1"/>
                        </a:solidFill>
                      </a:endParaRPr>
                    </a:p>
                  </a:txBody>
                  <a:tcPr marL="91425" marR="91425" marT="91425" marB="91425" anchor="ctr"/>
                </a:tc>
                <a:extLst>
                  <a:ext uri="{0D108BD9-81ED-4DB2-BD59-A6C34878D82A}">
                    <a16:rowId xmlns:a16="http://schemas.microsoft.com/office/drawing/2014/main" xmlns="" val="10001"/>
                  </a:ext>
                </a:extLst>
              </a:tr>
              <a:tr h="845525">
                <a:tc>
                  <a:txBody>
                    <a:bodyPr/>
                    <a:lstStyle/>
                    <a:p>
                      <a:pPr marL="0" lvl="0" indent="0" algn="ctr" rtl="0">
                        <a:spcBef>
                          <a:spcPts val="1200"/>
                        </a:spcBef>
                        <a:spcAft>
                          <a:spcPts val="1200"/>
                        </a:spcAft>
                        <a:buClr>
                          <a:schemeClr val="dk1"/>
                        </a:buClr>
                        <a:buSzPts val="1100"/>
                        <a:buFont typeface="Arial"/>
                        <a:buNone/>
                      </a:pPr>
                      <a:r>
                        <a:rPr lang="cs" sz="1500">
                          <a:solidFill>
                            <a:schemeClr val="dk1"/>
                          </a:solidFill>
                        </a:rPr>
                        <a:t>vědec</a:t>
                      </a:r>
                      <a:endParaRPr sz="1500"/>
                    </a:p>
                  </a:txBody>
                  <a:tcPr marL="91425" marR="91425" marT="91425" marB="91425" anchor="ctr"/>
                </a:tc>
                <a:tc>
                  <a:txBody>
                    <a:bodyPr/>
                    <a:lstStyle/>
                    <a:p>
                      <a:pPr marL="0" lvl="0" indent="0" algn="ctr" rtl="0">
                        <a:lnSpc>
                          <a:spcPct val="115000"/>
                        </a:lnSpc>
                        <a:spcBef>
                          <a:spcPts val="1200"/>
                        </a:spcBef>
                        <a:spcAft>
                          <a:spcPts val="1200"/>
                        </a:spcAft>
                        <a:buClr>
                          <a:schemeClr val="dk1"/>
                        </a:buClr>
                        <a:buSzPts val="1100"/>
                        <a:buFont typeface="Arial"/>
                        <a:buNone/>
                      </a:pPr>
                      <a:r>
                        <a:rPr lang="cs" sz="1500">
                          <a:solidFill>
                            <a:schemeClr val="dk1"/>
                          </a:solidFill>
                        </a:rPr>
                        <a:t>vědkyně</a:t>
                      </a:r>
                      <a:endParaRPr sz="1500"/>
                    </a:p>
                  </a:txBody>
                  <a:tcPr marL="91425" marR="91425" marT="91425" marB="91425" anchor="ctr"/>
                </a:tc>
                <a:tc>
                  <a:txBody>
                    <a:bodyPr/>
                    <a:lstStyle/>
                    <a:p>
                      <a:pPr marL="0" lvl="0" indent="0" algn="ctr" rtl="0">
                        <a:lnSpc>
                          <a:spcPct val="100000"/>
                        </a:lnSpc>
                        <a:spcBef>
                          <a:spcPts val="1200"/>
                        </a:spcBef>
                        <a:spcAft>
                          <a:spcPts val="1200"/>
                        </a:spcAft>
                        <a:buNone/>
                      </a:pPr>
                      <a:r>
                        <a:rPr lang="cs" sz="1500">
                          <a:solidFill>
                            <a:schemeClr val="dk1"/>
                          </a:solidFill>
                        </a:rPr>
                        <a:t>zpěvák </a:t>
                      </a:r>
                      <a:endParaRPr sz="1500">
                        <a:solidFill>
                          <a:schemeClr val="dk1"/>
                        </a:solidFill>
                      </a:endParaRPr>
                    </a:p>
                  </a:txBody>
                  <a:tcPr marL="91425" marR="91425" marT="91425" marB="91425" anchor="ctr"/>
                </a:tc>
                <a:tc>
                  <a:txBody>
                    <a:bodyPr/>
                    <a:lstStyle/>
                    <a:p>
                      <a:pPr marL="0" lvl="0" indent="0" algn="ctr" rtl="0">
                        <a:lnSpc>
                          <a:spcPct val="100000"/>
                        </a:lnSpc>
                        <a:spcBef>
                          <a:spcPts val="1200"/>
                        </a:spcBef>
                        <a:spcAft>
                          <a:spcPts val="1200"/>
                        </a:spcAft>
                        <a:buNone/>
                      </a:pPr>
                      <a:r>
                        <a:rPr lang="cs" sz="1500">
                          <a:solidFill>
                            <a:schemeClr val="dk1"/>
                          </a:solidFill>
                        </a:rPr>
                        <a:t>zpěvačka</a:t>
                      </a:r>
                      <a:endParaRPr sz="1500">
                        <a:solidFill>
                          <a:schemeClr val="dk1"/>
                        </a:solidFill>
                      </a:endParaRPr>
                    </a:p>
                  </a:txBody>
                  <a:tcPr marL="91425" marR="91425" marT="91425" marB="91425" anchor="ctr"/>
                </a:tc>
                <a:extLst>
                  <a:ext uri="{0D108BD9-81ED-4DB2-BD59-A6C34878D82A}">
                    <a16:rowId xmlns:a16="http://schemas.microsoft.com/office/drawing/2014/main" xmlns="" val="10002"/>
                  </a:ext>
                </a:extLst>
              </a:tr>
              <a:tr h="739375">
                <a:tc>
                  <a:txBody>
                    <a:bodyPr/>
                    <a:lstStyle/>
                    <a:p>
                      <a:pPr marL="0" lvl="0" indent="0" algn="ctr" rtl="0">
                        <a:lnSpc>
                          <a:spcPct val="115000"/>
                        </a:lnSpc>
                        <a:spcBef>
                          <a:spcPts val="1200"/>
                        </a:spcBef>
                        <a:spcAft>
                          <a:spcPts val="1200"/>
                        </a:spcAft>
                        <a:buNone/>
                      </a:pPr>
                      <a:r>
                        <a:rPr lang="cs" sz="1500">
                          <a:solidFill>
                            <a:schemeClr val="dk1"/>
                          </a:solidFill>
                        </a:rPr>
                        <a:t>student</a:t>
                      </a:r>
                      <a:endParaRPr sz="1500">
                        <a:solidFill>
                          <a:schemeClr val="dk1"/>
                        </a:solidFill>
                      </a:endParaRPr>
                    </a:p>
                  </a:txBody>
                  <a:tcPr marL="91425" marR="91425" marT="91425" marB="91425" anchor="ctr"/>
                </a:tc>
                <a:tc>
                  <a:txBody>
                    <a:bodyPr/>
                    <a:lstStyle/>
                    <a:p>
                      <a:pPr marL="0" lvl="0" indent="0" algn="ctr" rtl="0">
                        <a:lnSpc>
                          <a:spcPct val="115000"/>
                        </a:lnSpc>
                        <a:spcBef>
                          <a:spcPts val="1200"/>
                        </a:spcBef>
                        <a:spcAft>
                          <a:spcPts val="1200"/>
                        </a:spcAft>
                        <a:buNone/>
                      </a:pPr>
                      <a:r>
                        <a:rPr lang="cs" sz="1500">
                          <a:solidFill>
                            <a:schemeClr val="dk1"/>
                          </a:solidFill>
                        </a:rPr>
                        <a:t>studentka</a:t>
                      </a:r>
                      <a:endParaRPr sz="1500"/>
                    </a:p>
                  </a:txBody>
                  <a:tcPr marL="91425" marR="91425" marT="91425" marB="91425" anchor="ctr"/>
                </a:tc>
                <a:tc>
                  <a:txBody>
                    <a:bodyPr/>
                    <a:lstStyle/>
                    <a:p>
                      <a:pPr marL="0" lvl="0" indent="0" algn="ctr" rtl="0">
                        <a:lnSpc>
                          <a:spcPct val="100000"/>
                        </a:lnSpc>
                        <a:spcBef>
                          <a:spcPts val="1200"/>
                        </a:spcBef>
                        <a:spcAft>
                          <a:spcPts val="1200"/>
                        </a:spcAft>
                        <a:buNone/>
                      </a:pPr>
                      <a:r>
                        <a:rPr lang="cs" sz="1500">
                          <a:solidFill>
                            <a:schemeClr val="dk1"/>
                          </a:solidFill>
                        </a:rPr>
                        <a:t>novinář</a:t>
                      </a:r>
                      <a:endParaRPr sz="1500">
                        <a:solidFill>
                          <a:schemeClr val="dk1"/>
                        </a:solidFill>
                      </a:endParaRPr>
                    </a:p>
                  </a:txBody>
                  <a:tcPr marL="91425" marR="91425" marT="91425" marB="91425" anchor="ctr"/>
                </a:tc>
                <a:tc>
                  <a:txBody>
                    <a:bodyPr/>
                    <a:lstStyle/>
                    <a:p>
                      <a:pPr marL="0" lvl="0" indent="0" algn="ctr" rtl="0">
                        <a:lnSpc>
                          <a:spcPct val="100000"/>
                        </a:lnSpc>
                        <a:spcBef>
                          <a:spcPts val="1200"/>
                        </a:spcBef>
                        <a:spcAft>
                          <a:spcPts val="1200"/>
                        </a:spcAft>
                        <a:buNone/>
                      </a:pPr>
                      <a:r>
                        <a:rPr lang="cs" sz="1500">
                          <a:solidFill>
                            <a:schemeClr val="dk1"/>
                          </a:solidFill>
                        </a:rPr>
                        <a:t>novinářka</a:t>
                      </a:r>
                      <a:endParaRPr sz="1500">
                        <a:solidFill>
                          <a:schemeClr val="dk1"/>
                        </a:solidFill>
                      </a:endParaRPr>
                    </a:p>
                  </a:txBody>
                  <a:tcPr marL="91425" marR="91425" marT="91425" marB="91425" anchor="ctr"/>
                </a:tc>
                <a:extLst>
                  <a:ext uri="{0D108BD9-81ED-4DB2-BD59-A6C34878D82A}">
                    <a16:rowId xmlns:a16="http://schemas.microsoft.com/office/drawing/2014/main" xmlns="" val="10003"/>
                  </a:ext>
                </a:extLst>
              </a:tr>
              <a:tr h="845525">
                <a:tc>
                  <a:txBody>
                    <a:bodyPr/>
                    <a:lstStyle/>
                    <a:p>
                      <a:pPr marL="0" lvl="0" indent="0" algn="ctr" rtl="0">
                        <a:lnSpc>
                          <a:spcPct val="100000"/>
                        </a:lnSpc>
                        <a:spcBef>
                          <a:spcPts val="1200"/>
                        </a:spcBef>
                        <a:spcAft>
                          <a:spcPts val="1200"/>
                        </a:spcAft>
                        <a:buNone/>
                      </a:pPr>
                      <a:r>
                        <a:rPr lang="cs" sz="1500">
                          <a:solidFill>
                            <a:schemeClr val="dk1"/>
                          </a:solidFill>
                        </a:rPr>
                        <a:t>politik</a:t>
                      </a:r>
                      <a:endParaRPr sz="1500"/>
                    </a:p>
                  </a:txBody>
                  <a:tcPr marL="91425" marR="91425" marT="91425" marB="91425" anchor="ctr"/>
                </a:tc>
                <a:tc>
                  <a:txBody>
                    <a:bodyPr/>
                    <a:lstStyle/>
                    <a:p>
                      <a:pPr marL="0" lvl="0" indent="0" algn="ctr" rtl="0">
                        <a:lnSpc>
                          <a:spcPct val="115000"/>
                        </a:lnSpc>
                        <a:spcBef>
                          <a:spcPts val="1200"/>
                        </a:spcBef>
                        <a:spcAft>
                          <a:spcPts val="1200"/>
                        </a:spcAft>
                        <a:buNone/>
                      </a:pPr>
                      <a:r>
                        <a:rPr lang="cs" sz="1500">
                          <a:solidFill>
                            <a:schemeClr val="dk1"/>
                          </a:solidFill>
                        </a:rPr>
                        <a:t>politička</a:t>
                      </a:r>
                      <a:endParaRPr sz="1500">
                        <a:solidFill>
                          <a:schemeClr val="dk1"/>
                        </a:solidFill>
                      </a:endParaRPr>
                    </a:p>
                  </a:txBody>
                  <a:tcPr marL="91425" marR="91425" marT="91425" marB="91425" anchor="ctr"/>
                </a:tc>
                <a:tc>
                  <a:txBody>
                    <a:bodyPr/>
                    <a:lstStyle/>
                    <a:p>
                      <a:pPr marL="0" lvl="0" indent="0" algn="ctr" rtl="0">
                        <a:lnSpc>
                          <a:spcPct val="115000"/>
                        </a:lnSpc>
                        <a:spcBef>
                          <a:spcPts val="1200"/>
                        </a:spcBef>
                        <a:spcAft>
                          <a:spcPts val="1200"/>
                        </a:spcAft>
                        <a:buNone/>
                      </a:pPr>
                      <a:r>
                        <a:rPr lang="cs" sz="1500">
                          <a:solidFill>
                            <a:schemeClr val="dk1"/>
                          </a:solidFill>
                        </a:rPr>
                        <a:t>herec</a:t>
                      </a:r>
                      <a:endParaRPr sz="1500">
                        <a:solidFill>
                          <a:schemeClr val="dk1"/>
                        </a:solidFill>
                      </a:endParaRPr>
                    </a:p>
                  </a:txBody>
                  <a:tcPr marL="91425" marR="91425" marT="91425" marB="91425" anchor="ctr"/>
                </a:tc>
                <a:tc>
                  <a:txBody>
                    <a:bodyPr/>
                    <a:lstStyle/>
                    <a:p>
                      <a:pPr marL="0" lvl="0" indent="0" algn="ctr" rtl="0">
                        <a:lnSpc>
                          <a:spcPct val="115000"/>
                        </a:lnSpc>
                        <a:spcBef>
                          <a:spcPts val="1200"/>
                        </a:spcBef>
                        <a:spcAft>
                          <a:spcPts val="1200"/>
                        </a:spcAft>
                        <a:buNone/>
                      </a:pPr>
                      <a:r>
                        <a:rPr lang="cs" sz="1500" dirty="0">
                          <a:solidFill>
                            <a:schemeClr val="dk1"/>
                          </a:solidFill>
                        </a:rPr>
                        <a:t>herečka</a:t>
                      </a:r>
                      <a:endParaRPr sz="1500" dirty="0">
                        <a:solidFill>
                          <a:schemeClr val="dk1"/>
                        </a:solidFill>
                      </a:endParaRPr>
                    </a:p>
                  </a:txBody>
                  <a:tcPr marL="91425" marR="91425" marT="91425" marB="91425" anchor="ctr"/>
                </a:tc>
                <a:extLst>
                  <a:ext uri="{0D108BD9-81ED-4DB2-BD59-A6C34878D82A}">
                    <a16:rowId xmlns:a16="http://schemas.microsoft.com/office/drawing/2014/main" xmlns="" val="10004"/>
                  </a:ext>
                </a:extLst>
              </a:tr>
            </a:tbl>
          </a:graphicData>
        </a:graphic>
      </p:graphicFrame>
      <p:sp>
        <p:nvSpPr>
          <p:cNvPr id="79" name="Google Shape;79;p16"/>
          <p:cNvSpPr txBox="1"/>
          <p:nvPr/>
        </p:nvSpPr>
        <p:spPr>
          <a:xfrm>
            <a:off x="350251" y="110900"/>
            <a:ext cx="8451918" cy="558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cs" b="1" dirty="0"/>
              <a:t> Začni svůj komiksový příběh. </a:t>
            </a:r>
            <a:endParaRPr b="1" dirty="0"/>
          </a:p>
          <a:p>
            <a:pPr marL="0" lvl="0" indent="0" algn="ctr" rtl="0">
              <a:spcBef>
                <a:spcPts val="0"/>
              </a:spcBef>
              <a:spcAft>
                <a:spcPts val="0"/>
              </a:spcAft>
              <a:buNone/>
            </a:pPr>
            <a:r>
              <a:rPr lang="cs" b="1" dirty="0"/>
              <a:t>Hrdinu nebo hrdinku (</a:t>
            </a:r>
            <a:r>
              <a:rPr lang="cs" b="1" dirty="0">
                <a:solidFill>
                  <a:srgbClr val="FF0000"/>
                </a:solidFill>
              </a:rPr>
              <a:t>NĚKDO</a:t>
            </a:r>
            <a:r>
              <a:rPr lang="cs" b="1" dirty="0"/>
              <a:t>) si můžeš vybrat či vylosovat z této nabídky:</a:t>
            </a:r>
            <a:endParaRPr b="1"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7"/>
          <p:cNvSpPr txBox="1"/>
          <p:nvPr/>
        </p:nvSpPr>
        <p:spPr>
          <a:xfrm rot="-5400000">
            <a:off x="-48150" y="2441875"/>
            <a:ext cx="1229100" cy="432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b="1" u="sng"/>
          </a:p>
        </p:txBody>
      </p:sp>
      <p:graphicFrame>
        <p:nvGraphicFramePr>
          <p:cNvPr id="85" name="Google Shape;85;p17"/>
          <p:cNvGraphicFramePr/>
          <p:nvPr/>
        </p:nvGraphicFramePr>
        <p:xfrm>
          <a:off x="933638" y="794147"/>
          <a:ext cx="7609450" cy="4230425"/>
        </p:xfrm>
        <a:graphic>
          <a:graphicData uri="http://schemas.openxmlformats.org/drawingml/2006/table">
            <a:tbl>
              <a:tblPr>
                <a:noFill/>
                <a:tableStyleId>{E5264988-6CE1-4769-A455-2DD002980E44}</a:tableStyleId>
              </a:tblPr>
              <a:tblGrid>
                <a:gridCol w="2450850">
                  <a:extLst>
                    <a:ext uri="{9D8B030D-6E8A-4147-A177-3AD203B41FA5}">
                      <a16:colId xmlns:a16="http://schemas.microsoft.com/office/drawing/2014/main" xmlns="" val="20000"/>
                    </a:ext>
                  </a:extLst>
                </a:gridCol>
                <a:gridCol w="2355450">
                  <a:extLst>
                    <a:ext uri="{9D8B030D-6E8A-4147-A177-3AD203B41FA5}">
                      <a16:colId xmlns:a16="http://schemas.microsoft.com/office/drawing/2014/main" xmlns="" val="20001"/>
                    </a:ext>
                  </a:extLst>
                </a:gridCol>
                <a:gridCol w="2803150">
                  <a:extLst>
                    <a:ext uri="{9D8B030D-6E8A-4147-A177-3AD203B41FA5}">
                      <a16:colId xmlns:a16="http://schemas.microsoft.com/office/drawing/2014/main" xmlns="" val="20002"/>
                    </a:ext>
                  </a:extLst>
                </a:gridCol>
              </a:tblGrid>
              <a:tr h="692275">
                <a:tc>
                  <a:txBody>
                    <a:bodyPr/>
                    <a:lstStyle/>
                    <a:p>
                      <a:pPr marL="0" lvl="0" indent="0" algn="ctr" rtl="0">
                        <a:lnSpc>
                          <a:spcPct val="100000"/>
                        </a:lnSpc>
                        <a:spcBef>
                          <a:spcPts val="1200"/>
                        </a:spcBef>
                        <a:spcAft>
                          <a:spcPts val="1200"/>
                        </a:spcAft>
                        <a:buNone/>
                      </a:pPr>
                      <a:r>
                        <a:rPr lang="cs" sz="1500">
                          <a:solidFill>
                            <a:schemeClr val="dk1"/>
                          </a:solidFill>
                        </a:rPr>
                        <a:t>obří netvor z jiné planety </a:t>
                      </a:r>
                      <a:endParaRPr sz="1500">
                        <a:solidFill>
                          <a:schemeClr val="dk1"/>
                        </a:solidFill>
                      </a:endParaRPr>
                    </a:p>
                  </a:txBody>
                  <a:tcPr marL="91425" marR="91425" marT="91425" marB="91425" anchor="ctr"/>
                </a:tc>
                <a:tc>
                  <a:txBody>
                    <a:bodyPr/>
                    <a:lstStyle/>
                    <a:p>
                      <a:pPr marL="0" lvl="0" indent="0" algn="ctr" rtl="0">
                        <a:lnSpc>
                          <a:spcPct val="100000"/>
                        </a:lnSpc>
                        <a:spcBef>
                          <a:spcPts val="1200"/>
                        </a:spcBef>
                        <a:spcAft>
                          <a:spcPts val="1200"/>
                        </a:spcAft>
                        <a:buNone/>
                      </a:pPr>
                      <a:r>
                        <a:rPr lang="cs" sz="1500">
                          <a:solidFill>
                            <a:schemeClr val="dk1"/>
                          </a:solidFill>
                        </a:rPr>
                        <a:t>obří požár pralesa</a:t>
                      </a:r>
                      <a:endParaRPr sz="1500"/>
                    </a:p>
                  </a:txBody>
                  <a:tcPr marL="91425" marR="91425" marT="91425" marB="91425" anchor="ctr"/>
                </a:tc>
                <a:tc>
                  <a:txBody>
                    <a:bodyPr/>
                    <a:lstStyle/>
                    <a:p>
                      <a:pPr marL="0" lvl="0" indent="0" algn="ctr" rtl="0">
                        <a:spcBef>
                          <a:spcPts val="1200"/>
                        </a:spcBef>
                        <a:spcAft>
                          <a:spcPts val="1200"/>
                        </a:spcAft>
                        <a:buNone/>
                      </a:pPr>
                      <a:r>
                        <a:rPr lang="cs" sz="1500">
                          <a:solidFill>
                            <a:schemeClr val="dk1"/>
                          </a:solidFill>
                        </a:rPr>
                        <a:t>armáda tanků</a:t>
                      </a:r>
                      <a:endParaRPr sz="1500">
                        <a:solidFill>
                          <a:schemeClr val="dk1"/>
                        </a:solidFill>
                      </a:endParaRPr>
                    </a:p>
                  </a:txBody>
                  <a:tcPr marL="91425" marR="91425" marT="91425" marB="91425" anchor="ctr"/>
                </a:tc>
                <a:extLst>
                  <a:ext uri="{0D108BD9-81ED-4DB2-BD59-A6C34878D82A}">
                    <a16:rowId xmlns:a16="http://schemas.microsoft.com/office/drawing/2014/main" xmlns="" val="10000"/>
                  </a:ext>
                </a:extLst>
              </a:tr>
              <a:tr h="913200">
                <a:tc>
                  <a:txBody>
                    <a:bodyPr/>
                    <a:lstStyle/>
                    <a:p>
                      <a:pPr marL="0" lvl="0" indent="0" algn="ctr" rtl="0">
                        <a:lnSpc>
                          <a:spcPct val="100000"/>
                        </a:lnSpc>
                        <a:spcBef>
                          <a:spcPts val="1200"/>
                        </a:spcBef>
                        <a:spcAft>
                          <a:spcPts val="1200"/>
                        </a:spcAft>
                        <a:buNone/>
                      </a:pPr>
                      <a:r>
                        <a:rPr lang="cs" sz="1500" dirty="0">
                          <a:solidFill>
                            <a:schemeClr val="dk1"/>
                          </a:solidFill>
                        </a:rPr>
                        <a:t>úředníci, kteří jeho nápad zakazují</a:t>
                      </a:r>
                      <a:endParaRPr sz="1500" dirty="0"/>
                    </a:p>
                  </a:txBody>
                  <a:tcPr marL="91425" marR="91425" marT="91425" marB="91425" anchor="ctr"/>
                </a:tc>
                <a:tc>
                  <a:txBody>
                    <a:bodyPr/>
                    <a:lstStyle/>
                    <a:p>
                      <a:pPr marL="0" lvl="0" indent="0" algn="ctr" rtl="0">
                        <a:lnSpc>
                          <a:spcPct val="100000"/>
                        </a:lnSpc>
                        <a:spcBef>
                          <a:spcPts val="1200"/>
                        </a:spcBef>
                        <a:spcAft>
                          <a:spcPts val="1200"/>
                        </a:spcAft>
                        <a:buNone/>
                      </a:pPr>
                      <a:r>
                        <a:rPr lang="cs" sz="1500">
                          <a:solidFill>
                            <a:schemeClr val="dk1"/>
                          </a:solidFill>
                        </a:rPr>
                        <a:t>nezájem ostatních lidí</a:t>
                      </a:r>
                      <a:endParaRPr sz="1500"/>
                    </a:p>
                  </a:txBody>
                  <a:tcPr marL="91425" marR="91425" marT="91425" marB="91425" anchor="ctr"/>
                </a:tc>
                <a:tc>
                  <a:txBody>
                    <a:bodyPr/>
                    <a:lstStyle/>
                    <a:p>
                      <a:pPr marL="0" lvl="0" indent="0" algn="ctr" rtl="0">
                        <a:spcBef>
                          <a:spcPts val="0"/>
                        </a:spcBef>
                        <a:spcAft>
                          <a:spcPts val="0"/>
                        </a:spcAft>
                        <a:buNone/>
                      </a:pPr>
                      <a:r>
                        <a:rPr lang="cs" sz="1500">
                          <a:solidFill>
                            <a:schemeClr val="dk1"/>
                          </a:solidFill>
                        </a:rPr>
                        <a:t>velký smog a znečištění vzduchu způsobené místní tvárnou</a:t>
                      </a:r>
                      <a:endParaRPr sz="1500"/>
                    </a:p>
                  </a:txBody>
                  <a:tcPr marL="91425" marR="91425" marT="91425" marB="91425" anchor="ctr"/>
                </a:tc>
                <a:extLst>
                  <a:ext uri="{0D108BD9-81ED-4DB2-BD59-A6C34878D82A}">
                    <a16:rowId xmlns:a16="http://schemas.microsoft.com/office/drawing/2014/main" xmlns="" val="10001"/>
                  </a:ext>
                </a:extLst>
              </a:tr>
              <a:tr h="913200">
                <a:tc>
                  <a:txBody>
                    <a:bodyPr/>
                    <a:lstStyle/>
                    <a:p>
                      <a:pPr marL="0" lvl="0" indent="0" algn="ctr" rtl="0">
                        <a:lnSpc>
                          <a:spcPct val="100000"/>
                        </a:lnSpc>
                        <a:spcBef>
                          <a:spcPts val="1200"/>
                        </a:spcBef>
                        <a:spcAft>
                          <a:spcPts val="1200"/>
                        </a:spcAft>
                        <a:buNone/>
                      </a:pPr>
                      <a:r>
                        <a:rPr lang="cs" sz="1500">
                          <a:solidFill>
                            <a:schemeClr val="dk1"/>
                          </a:solidFill>
                        </a:rPr>
                        <a:t>boháč, kterému jde jen o peníze</a:t>
                      </a:r>
                      <a:endParaRPr sz="1500"/>
                    </a:p>
                  </a:txBody>
                  <a:tcPr marL="91425" marR="91425" marT="91425" marB="91425" anchor="ctr"/>
                </a:tc>
                <a:tc>
                  <a:txBody>
                    <a:bodyPr/>
                    <a:lstStyle/>
                    <a:p>
                      <a:pPr marL="0" lvl="0" indent="0" algn="ctr" rtl="0">
                        <a:lnSpc>
                          <a:spcPct val="100000"/>
                        </a:lnSpc>
                        <a:spcBef>
                          <a:spcPts val="1200"/>
                        </a:spcBef>
                        <a:spcAft>
                          <a:spcPts val="1200"/>
                        </a:spcAft>
                        <a:buNone/>
                      </a:pPr>
                      <a:r>
                        <a:rPr lang="cs" sz="1500">
                          <a:solidFill>
                            <a:schemeClr val="dk1"/>
                          </a:solidFill>
                        </a:rPr>
                        <a:t>velká potopa</a:t>
                      </a:r>
                      <a:endParaRPr sz="1500"/>
                    </a:p>
                  </a:txBody>
                  <a:tcPr marL="91425" marR="91425" marT="91425" marB="91425" anchor="ctr"/>
                </a:tc>
                <a:tc>
                  <a:txBody>
                    <a:bodyPr/>
                    <a:lstStyle/>
                    <a:p>
                      <a:pPr marL="0" lvl="0" indent="0" algn="ctr" rtl="0">
                        <a:spcBef>
                          <a:spcPts val="0"/>
                        </a:spcBef>
                        <a:spcAft>
                          <a:spcPts val="0"/>
                        </a:spcAft>
                        <a:buNone/>
                      </a:pPr>
                      <a:r>
                        <a:rPr lang="cs" sz="1500">
                          <a:solidFill>
                            <a:schemeClr val="dk1"/>
                          </a:solidFill>
                        </a:rPr>
                        <a:t>zlý černokněžník</a:t>
                      </a:r>
                      <a:endParaRPr sz="1500"/>
                    </a:p>
                  </a:txBody>
                  <a:tcPr marL="91425" marR="91425" marT="91425" marB="91425" anchor="ctr"/>
                </a:tc>
                <a:extLst>
                  <a:ext uri="{0D108BD9-81ED-4DB2-BD59-A6C34878D82A}">
                    <a16:rowId xmlns:a16="http://schemas.microsoft.com/office/drawing/2014/main" xmlns="" val="10002"/>
                  </a:ext>
                </a:extLst>
              </a:tr>
              <a:tr h="798550">
                <a:tc>
                  <a:txBody>
                    <a:bodyPr/>
                    <a:lstStyle/>
                    <a:p>
                      <a:pPr marL="0" lvl="0" indent="0" algn="ctr" rtl="0">
                        <a:lnSpc>
                          <a:spcPct val="100000"/>
                        </a:lnSpc>
                        <a:spcBef>
                          <a:spcPts val="1200"/>
                        </a:spcBef>
                        <a:spcAft>
                          <a:spcPts val="1200"/>
                        </a:spcAft>
                        <a:buNone/>
                      </a:pPr>
                      <a:r>
                        <a:rPr lang="cs" sz="1500">
                          <a:solidFill>
                            <a:schemeClr val="dk1"/>
                          </a:solidFill>
                        </a:rPr>
                        <a:t>nemá vůbec žádné peníze</a:t>
                      </a:r>
                      <a:endParaRPr sz="1500"/>
                    </a:p>
                  </a:txBody>
                  <a:tcPr marL="91425" marR="91425" marT="91425" marB="91425" anchor="ctr"/>
                </a:tc>
                <a:tc>
                  <a:txBody>
                    <a:bodyPr/>
                    <a:lstStyle/>
                    <a:p>
                      <a:pPr marL="0" lvl="0" indent="0" algn="ctr" rtl="0">
                        <a:lnSpc>
                          <a:spcPct val="100000"/>
                        </a:lnSpc>
                        <a:spcBef>
                          <a:spcPts val="1200"/>
                        </a:spcBef>
                        <a:spcAft>
                          <a:spcPts val="1200"/>
                        </a:spcAft>
                        <a:buNone/>
                      </a:pPr>
                      <a:r>
                        <a:rPr lang="cs" sz="1500">
                          <a:solidFill>
                            <a:schemeClr val="dk1"/>
                          </a:solidFill>
                        </a:rPr>
                        <a:t>zlá paní učitelka</a:t>
                      </a:r>
                      <a:endParaRPr sz="1500"/>
                    </a:p>
                  </a:txBody>
                  <a:tcPr marL="91425" marR="91425" marT="91425" marB="91425" anchor="ctr"/>
                </a:tc>
                <a:tc>
                  <a:txBody>
                    <a:bodyPr/>
                    <a:lstStyle/>
                    <a:p>
                      <a:pPr marL="0" lvl="0" indent="0" algn="ctr" rtl="0">
                        <a:spcBef>
                          <a:spcPts val="1200"/>
                        </a:spcBef>
                        <a:spcAft>
                          <a:spcPts val="1200"/>
                        </a:spcAft>
                        <a:buNone/>
                      </a:pPr>
                      <a:r>
                        <a:rPr lang="cs" sz="1500">
                          <a:solidFill>
                            <a:schemeClr val="dk1"/>
                          </a:solidFill>
                        </a:rPr>
                        <a:t>zloděj</a:t>
                      </a:r>
                      <a:endParaRPr sz="1500">
                        <a:solidFill>
                          <a:schemeClr val="dk1"/>
                        </a:solidFill>
                      </a:endParaRPr>
                    </a:p>
                  </a:txBody>
                  <a:tcPr marL="91425" marR="91425" marT="91425" marB="91425" anchor="ctr"/>
                </a:tc>
                <a:extLst>
                  <a:ext uri="{0D108BD9-81ED-4DB2-BD59-A6C34878D82A}">
                    <a16:rowId xmlns:a16="http://schemas.microsoft.com/office/drawing/2014/main" xmlns="" val="10003"/>
                  </a:ext>
                </a:extLst>
              </a:tr>
              <a:tr h="913200">
                <a:tc>
                  <a:txBody>
                    <a:bodyPr/>
                    <a:lstStyle/>
                    <a:p>
                      <a:pPr marL="0" lvl="0" indent="0" algn="ctr" rtl="0">
                        <a:lnSpc>
                          <a:spcPct val="100000"/>
                        </a:lnSpc>
                        <a:spcBef>
                          <a:spcPts val="1200"/>
                        </a:spcBef>
                        <a:spcAft>
                          <a:spcPts val="1200"/>
                        </a:spcAft>
                        <a:buNone/>
                      </a:pPr>
                      <a:r>
                        <a:rPr lang="cs" sz="1500">
                          <a:solidFill>
                            <a:schemeClr val="dk1"/>
                          </a:solidFill>
                        </a:rPr>
                        <a:t>sám svůj nápad uskutečnit nedokáže</a:t>
                      </a:r>
                      <a:endParaRPr sz="1500"/>
                    </a:p>
                  </a:txBody>
                  <a:tcPr marL="91425" marR="91425" marT="91425" marB="91425" anchor="ctr"/>
                </a:tc>
                <a:tc>
                  <a:txBody>
                    <a:bodyPr/>
                    <a:lstStyle/>
                    <a:p>
                      <a:pPr marL="0" lvl="0" indent="0" algn="ctr" rtl="0">
                        <a:lnSpc>
                          <a:spcPct val="100000"/>
                        </a:lnSpc>
                        <a:spcBef>
                          <a:spcPts val="0"/>
                        </a:spcBef>
                        <a:spcAft>
                          <a:spcPts val="0"/>
                        </a:spcAft>
                        <a:buNone/>
                      </a:pPr>
                      <a:r>
                        <a:rPr lang="cs" sz="1500">
                          <a:solidFill>
                            <a:schemeClr val="dk1"/>
                          </a:solidFill>
                        </a:rPr>
                        <a:t>vlastník velké firmy, který chce na řešení problému vydělat</a:t>
                      </a:r>
                      <a:endParaRPr sz="1500"/>
                    </a:p>
                  </a:txBody>
                  <a:tcPr marL="91425" marR="91425" marT="91425" marB="91425" anchor="ctr"/>
                </a:tc>
                <a:tc>
                  <a:txBody>
                    <a:bodyPr/>
                    <a:lstStyle/>
                    <a:p>
                      <a:pPr marL="0" lvl="0" indent="0" algn="ctr" rtl="0">
                        <a:lnSpc>
                          <a:spcPct val="100000"/>
                        </a:lnSpc>
                        <a:spcBef>
                          <a:spcPts val="0"/>
                        </a:spcBef>
                        <a:spcAft>
                          <a:spcPts val="0"/>
                        </a:spcAft>
                        <a:buNone/>
                      </a:pPr>
                      <a:r>
                        <a:rPr lang="cs" sz="1500" dirty="0">
                          <a:solidFill>
                            <a:schemeClr val="dk1"/>
                          </a:solidFill>
                        </a:rPr>
                        <a:t>velký strach z neúspěchu</a:t>
                      </a:r>
                      <a:endParaRPr sz="1500" dirty="0">
                        <a:solidFill>
                          <a:schemeClr val="dk1"/>
                        </a:solidFill>
                      </a:endParaRPr>
                    </a:p>
                  </a:txBody>
                  <a:tcPr marL="91425" marR="91425" marT="91425" marB="91425" anchor="ctr"/>
                </a:tc>
                <a:extLst>
                  <a:ext uri="{0D108BD9-81ED-4DB2-BD59-A6C34878D82A}">
                    <a16:rowId xmlns:a16="http://schemas.microsoft.com/office/drawing/2014/main" xmlns="" val="10004"/>
                  </a:ext>
                </a:extLst>
              </a:tr>
            </a:tbl>
          </a:graphicData>
        </a:graphic>
      </p:graphicFrame>
      <p:sp>
        <p:nvSpPr>
          <p:cNvPr id="86" name="Google Shape;86;p17"/>
          <p:cNvSpPr txBox="1"/>
          <p:nvPr/>
        </p:nvSpPr>
        <p:spPr>
          <a:xfrm>
            <a:off x="350250" y="110900"/>
            <a:ext cx="8434827" cy="551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cs" b="1" dirty="0"/>
              <a:t> Dotvoř si svůj komiksový příběh. </a:t>
            </a:r>
            <a:endParaRPr b="1" dirty="0"/>
          </a:p>
          <a:p>
            <a:pPr marL="0" lvl="0" indent="0" algn="ctr" rtl="0">
              <a:spcBef>
                <a:spcPts val="0"/>
              </a:spcBef>
              <a:spcAft>
                <a:spcPts val="0"/>
              </a:spcAft>
              <a:buNone/>
            </a:pPr>
            <a:r>
              <a:rPr lang="cs" b="1" dirty="0"/>
              <a:t>Překážku (</a:t>
            </a:r>
            <a:r>
              <a:rPr lang="cs" b="1" dirty="0">
                <a:solidFill>
                  <a:srgbClr val="38761D"/>
                </a:solidFill>
              </a:rPr>
              <a:t>ALE</a:t>
            </a:r>
            <a:r>
              <a:rPr lang="cs" b="1" dirty="0"/>
              <a:t>) si můžeš vybrat či vylosovat z této nabídky:</a:t>
            </a:r>
            <a:endParaRPr b="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sp>
        <p:nvSpPr>
          <p:cNvPr id="91" name="Google Shape;91;p18"/>
          <p:cNvSpPr txBox="1"/>
          <p:nvPr/>
        </p:nvSpPr>
        <p:spPr>
          <a:xfrm rot="-5400000">
            <a:off x="-580000" y="2727613"/>
            <a:ext cx="2139300" cy="432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b="1" u="sng"/>
          </a:p>
        </p:txBody>
      </p:sp>
      <p:graphicFrame>
        <p:nvGraphicFramePr>
          <p:cNvPr id="92" name="Google Shape;92;p18"/>
          <p:cNvGraphicFramePr/>
          <p:nvPr/>
        </p:nvGraphicFramePr>
        <p:xfrm>
          <a:off x="1011025" y="753675"/>
          <a:ext cx="7121950" cy="4264375"/>
        </p:xfrm>
        <a:graphic>
          <a:graphicData uri="http://schemas.openxmlformats.org/drawingml/2006/table">
            <a:tbl>
              <a:tblPr>
                <a:noFill/>
                <a:tableStyleId>{E5264988-6CE1-4769-A455-2DD002980E44}</a:tableStyleId>
              </a:tblPr>
              <a:tblGrid>
                <a:gridCol w="3560975">
                  <a:extLst>
                    <a:ext uri="{9D8B030D-6E8A-4147-A177-3AD203B41FA5}">
                      <a16:colId xmlns:a16="http://schemas.microsoft.com/office/drawing/2014/main" xmlns="" val="20000"/>
                    </a:ext>
                  </a:extLst>
                </a:gridCol>
                <a:gridCol w="3560975">
                  <a:extLst>
                    <a:ext uri="{9D8B030D-6E8A-4147-A177-3AD203B41FA5}">
                      <a16:colId xmlns:a16="http://schemas.microsoft.com/office/drawing/2014/main" xmlns="" val="20001"/>
                    </a:ext>
                  </a:extLst>
                </a:gridCol>
              </a:tblGrid>
              <a:tr h="737050">
                <a:tc>
                  <a:txBody>
                    <a:bodyPr/>
                    <a:lstStyle/>
                    <a:p>
                      <a:pPr marL="0" lvl="0" indent="0" algn="l" rtl="0">
                        <a:lnSpc>
                          <a:spcPct val="115000"/>
                        </a:lnSpc>
                        <a:spcBef>
                          <a:spcPts val="1200"/>
                        </a:spcBef>
                        <a:spcAft>
                          <a:spcPts val="1200"/>
                        </a:spcAft>
                        <a:buNone/>
                      </a:pPr>
                      <a:r>
                        <a:rPr lang="cs" sz="1500">
                          <a:solidFill>
                            <a:schemeClr val="dk1"/>
                          </a:solidFill>
                        </a:rPr>
                        <a:t>s každou překážkou se zvětší a zesílí</a:t>
                      </a:r>
                      <a:endParaRPr sz="1500">
                        <a:solidFill>
                          <a:schemeClr val="dk1"/>
                        </a:solidFill>
                      </a:endParaRPr>
                    </a:p>
                  </a:txBody>
                  <a:tcPr marL="91425" marR="91425" marT="91425" marB="91425"/>
                </a:tc>
                <a:tc>
                  <a:txBody>
                    <a:bodyPr/>
                    <a:lstStyle/>
                    <a:p>
                      <a:pPr marL="0" lvl="0" indent="0" algn="l" rtl="0">
                        <a:lnSpc>
                          <a:spcPct val="115000"/>
                        </a:lnSpc>
                        <a:spcBef>
                          <a:spcPts val="1200"/>
                        </a:spcBef>
                        <a:spcAft>
                          <a:spcPts val="1200"/>
                        </a:spcAft>
                        <a:buNone/>
                      </a:pPr>
                      <a:r>
                        <a:rPr lang="cs" sz="1500">
                          <a:solidFill>
                            <a:schemeClr val="dk1"/>
                          </a:solidFill>
                        </a:rPr>
                        <a:t>má laserový pohled</a:t>
                      </a:r>
                      <a:endParaRPr sz="1500"/>
                    </a:p>
                  </a:txBody>
                  <a:tcPr marL="91425" marR="91425" marT="91425" marB="91425"/>
                </a:tc>
                <a:extLst>
                  <a:ext uri="{0D108BD9-81ED-4DB2-BD59-A6C34878D82A}">
                    <a16:rowId xmlns:a16="http://schemas.microsoft.com/office/drawing/2014/main" xmlns="" val="10000"/>
                  </a:ext>
                </a:extLst>
              </a:tr>
              <a:tr h="737050">
                <a:tc>
                  <a:txBody>
                    <a:bodyPr/>
                    <a:lstStyle/>
                    <a:p>
                      <a:pPr marL="0" lvl="0" indent="0" algn="l" rtl="0">
                        <a:lnSpc>
                          <a:spcPct val="115000"/>
                        </a:lnSpc>
                        <a:spcBef>
                          <a:spcPts val="1200"/>
                        </a:spcBef>
                        <a:spcAft>
                          <a:spcPts val="1200"/>
                        </a:spcAft>
                        <a:buNone/>
                      </a:pPr>
                      <a:r>
                        <a:rPr lang="cs" sz="1500">
                          <a:solidFill>
                            <a:schemeClr val="dk1"/>
                          </a:solidFill>
                        </a:rPr>
                        <a:t>umí přesvědčit kohokoli o čemkoli</a:t>
                      </a:r>
                      <a:endParaRPr sz="1500"/>
                    </a:p>
                  </a:txBody>
                  <a:tcPr marL="91425" marR="91425" marT="91425" marB="91425"/>
                </a:tc>
                <a:tc>
                  <a:txBody>
                    <a:bodyPr/>
                    <a:lstStyle/>
                    <a:p>
                      <a:pPr marL="0" lvl="0" indent="0" algn="l" rtl="0">
                        <a:lnSpc>
                          <a:spcPct val="115000"/>
                        </a:lnSpc>
                        <a:spcBef>
                          <a:spcPts val="1200"/>
                        </a:spcBef>
                        <a:spcAft>
                          <a:spcPts val="1200"/>
                        </a:spcAft>
                        <a:buNone/>
                      </a:pPr>
                      <a:r>
                        <a:rPr lang="cs" sz="1500">
                          <a:solidFill>
                            <a:schemeClr val="dk1"/>
                          </a:solidFill>
                        </a:rPr>
                        <a:t>umí číst lidem myšlenky</a:t>
                      </a:r>
                      <a:endParaRPr sz="1500"/>
                    </a:p>
                  </a:txBody>
                  <a:tcPr marL="91425" marR="91425" marT="91425" marB="91425"/>
                </a:tc>
                <a:extLst>
                  <a:ext uri="{0D108BD9-81ED-4DB2-BD59-A6C34878D82A}">
                    <a16:rowId xmlns:a16="http://schemas.microsoft.com/office/drawing/2014/main" xmlns="" val="10001"/>
                  </a:ext>
                </a:extLst>
              </a:tr>
              <a:tr h="737050">
                <a:tc>
                  <a:txBody>
                    <a:bodyPr/>
                    <a:lstStyle/>
                    <a:p>
                      <a:pPr marL="0" lvl="0" indent="0" algn="l" rtl="0">
                        <a:lnSpc>
                          <a:spcPct val="115000"/>
                        </a:lnSpc>
                        <a:spcBef>
                          <a:spcPts val="1200"/>
                        </a:spcBef>
                        <a:spcAft>
                          <a:spcPts val="1200"/>
                        </a:spcAft>
                        <a:buNone/>
                      </a:pPr>
                      <a:r>
                        <a:rPr lang="cs" sz="1500">
                          <a:solidFill>
                            <a:schemeClr val="dk1"/>
                          </a:solidFill>
                        </a:rPr>
                        <a:t>umí se nafouknout jako balón a létat</a:t>
                      </a:r>
                      <a:endParaRPr sz="1500"/>
                    </a:p>
                  </a:txBody>
                  <a:tcPr marL="91425" marR="91425" marT="91425" marB="91425"/>
                </a:tc>
                <a:tc>
                  <a:txBody>
                    <a:bodyPr/>
                    <a:lstStyle/>
                    <a:p>
                      <a:pPr marL="0" lvl="0" indent="0" algn="l" rtl="0">
                        <a:lnSpc>
                          <a:spcPct val="115000"/>
                        </a:lnSpc>
                        <a:spcBef>
                          <a:spcPts val="1200"/>
                        </a:spcBef>
                        <a:spcAft>
                          <a:spcPts val="1200"/>
                        </a:spcAft>
                        <a:buNone/>
                      </a:pPr>
                      <a:r>
                        <a:rPr lang="cs" sz="1500">
                          <a:solidFill>
                            <a:schemeClr val="dk1"/>
                          </a:solidFill>
                        </a:rPr>
                        <a:t>umí nadchnout lidi, aby mu pomohli</a:t>
                      </a:r>
                      <a:endParaRPr sz="1500"/>
                    </a:p>
                  </a:txBody>
                  <a:tcPr marL="91425" marR="91425" marT="91425" marB="91425"/>
                </a:tc>
                <a:extLst>
                  <a:ext uri="{0D108BD9-81ED-4DB2-BD59-A6C34878D82A}">
                    <a16:rowId xmlns:a16="http://schemas.microsoft.com/office/drawing/2014/main" xmlns="" val="10002"/>
                  </a:ext>
                </a:extLst>
              </a:tr>
              <a:tr h="737050">
                <a:tc>
                  <a:txBody>
                    <a:bodyPr/>
                    <a:lstStyle/>
                    <a:p>
                      <a:pPr marL="0" lvl="0" indent="0" algn="l" rtl="0">
                        <a:lnSpc>
                          <a:spcPct val="115000"/>
                        </a:lnSpc>
                        <a:spcBef>
                          <a:spcPts val="1200"/>
                        </a:spcBef>
                        <a:spcAft>
                          <a:spcPts val="1200"/>
                        </a:spcAft>
                        <a:buNone/>
                      </a:pPr>
                      <a:r>
                        <a:rPr lang="cs" sz="1500">
                          <a:solidFill>
                            <a:schemeClr val="dk1"/>
                          </a:solidFill>
                        </a:rPr>
                        <a:t>má supermoderní podzemní laboratoř</a:t>
                      </a:r>
                      <a:endParaRPr sz="1500"/>
                    </a:p>
                  </a:txBody>
                  <a:tcPr marL="91425" marR="91425" marT="91425" marB="91425" anchor="ctr"/>
                </a:tc>
                <a:tc>
                  <a:txBody>
                    <a:bodyPr/>
                    <a:lstStyle/>
                    <a:p>
                      <a:pPr marL="0" lvl="0" indent="0" algn="l" rtl="0">
                        <a:lnSpc>
                          <a:spcPct val="115000"/>
                        </a:lnSpc>
                        <a:spcBef>
                          <a:spcPts val="1200"/>
                        </a:spcBef>
                        <a:spcAft>
                          <a:spcPts val="1200"/>
                        </a:spcAft>
                        <a:buNone/>
                      </a:pPr>
                      <a:r>
                        <a:rPr lang="cs" sz="1500">
                          <a:solidFill>
                            <a:schemeClr val="dk1"/>
                          </a:solidFill>
                        </a:rPr>
                        <a:t>může ovládat vodu </a:t>
                      </a:r>
                      <a:endParaRPr sz="1500"/>
                    </a:p>
                  </a:txBody>
                  <a:tcPr marL="91425" marR="91425" marT="91425" marB="91425" anchor="ctr"/>
                </a:tc>
                <a:extLst>
                  <a:ext uri="{0D108BD9-81ED-4DB2-BD59-A6C34878D82A}">
                    <a16:rowId xmlns:a16="http://schemas.microsoft.com/office/drawing/2014/main" xmlns="" val="10003"/>
                  </a:ext>
                </a:extLst>
              </a:tr>
              <a:tr h="737050">
                <a:tc>
                  <a:txBody>
                    <a:bodyPr/>
                    <a:lstStyle/>
                    <a:p>
                      <a:pPr marL="0" lvl="0" indent="0" algn="l" rtl="0">
                        <a:lnSpc>
                          <a:spcPct val="115000"/>
                        </a:lnSpc>
                        <a:spcBef>
                          <a:spcPts val="1200"/>
                        </a:spcBef>
                        <a:spcAft>
                          <a:spcPts val="1200"/>
                        </a:spcAft>
                        <a:buNone/>
                      </a:pPr>
                      <a:r>
                        <a:rPr lang="cs" sz="1500">
                          <a:solidFill>
                            <a:schemeClr val="dk1"/>
                          </a:solidFill>
                        </a:rPr>
                        <a:t>umí super rychle běhat</a:t>
                      </a:r>
                      <a:endParaRPr sz="1500"/>
                    </a:p>
                  </a:txBody>
                  <a:tcPr marL="91425" marR="91425" marT="91425" marB="91425" anchor="ctr"/>
                </a:tc>
                <a:tc>
                  <a:txBody>
                    <a:bodyPr/>
                    <a:lstStyle/>
                    <a:p>
                      <a:pPr marL="0" lvl="0" indent="0" algn="l" rtl="0">
                        <a:spcBef>
                          <a:spcPts val="0"/>
                        </a:spcBef>
                        <a:spcAft>
                          <a:spcPts val="0"/>
                        </a:spcAft>
                        <a:buNone/>
                      </a:pPr>
                      <a:r>
                        <a:rPr lang="cs" sz="1500"/>
                        <a:t>umí cestovat časem</a:t>
                      </a:r>
                      <a:endParaRPr sz="1500"/>
                    </a:p>
                  </a:txBody>
                  <a:tcPr marL="91425" marR="91425" marT="91425" marB="91425" anchor="ctr"/>
                </a:tc>
                <a:extLst>
                  <a:ext uri="{0D108BD9-81ED-4DB2-BD59-A6C34878D82A}">
                    <a16:rowId xmlns:a16="http://schemas.microsoft.com/office/drawing/2014/main" xmlns="" val="10004"/>
                  </a:ext>
                </a:extLst>
              </a:tr>
              <a:tr h="579125">
                <a:tc>
                  <a:txBody>
                    <a:bodyPr/>
                    <a:lstStyle/>
                    <a:p>
                      <a:pPr marL="0" lvl="0" indent="0" algn="l" rtl="0">
                        <a:spcBef>
                          <a:spcPts val="0"/>
                        </a:spcBef>
                        <a:spcAft>
                          <a:spcPts val="0"/>
                        </a:spcAft>
                        <a:buNone/>
                      </a:pPr>
                      <a:r>
                        <a:rPr lang="cs" sz="1500"/>
                        <a:t>umí mluvit se zvířaty a rostlinami</a:t>
                      </a:r>
                      <a:endParaRPr sz="1500"/>
                    </a:p>
                  </a:txBody>
                  <a:tcPr marL="91425" marR="91425" marT="91425" marB="91425" anchor="ctr"/>
                </a:tc>
                <a:tc>
                  <a:txBody>
                    <a:bodyPr/>
                    <a:lstStyle/>
                    <a:p>
                      <a:pPr marL="0" lvl="0" indent="0" algn="l" rtl="0">
                        <a:spcBef>
                          <a:spcPts val="0"/>
                        </a:spcBef>
                        <a:spcAft>
                          <a:spcPts val="0"/>
                        </a:spcAft>
                        <a:buNone/>
                      </a:pPr>
                      <a:r>
                        <a:rPr lang="cs" sz="1500"/>
                        <a:t>dokáže ovlivnit počasí</a:t>
                      </a:r>
                      <a:endParaRPr sz="1500"/>
                    </a:p>
                  </a:txBody>
                  <a:tcPr marL="91425" marR="91425" marT="91425" marB="91425" anchor="ctr"/>
                </a:tc>
                <a:extLst>
                  <a:ext uri="{0D108BD9-81ED-4DB2-BD59-A6C34878D82A}">
                    <a16:rowId xmlns:a16="http://schemas.microsoft.com/office/drawing/2014/main" xmlns="" val="10005"/>
                  </a:ext>
                </a:extLst>
              </a:tr>
            </a:tbl>
          </a:graphicData>
        </a:graphic>
      </p:graphicFrame>
      <p:sp>
        <p:nvSpPr>
          <p:cNvPr id="93" name="Google Shape;93;p18"/>
          <p:cNvSpPr txBox="1"/>
          <p:nvPr/>
        </p:nvSpPr>
        <p:spPr>
          <a:xfrm>
            <a:off x="210750" y="37100"/>
            <a:ext cx="8722500" cy="511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cs" b="1"/>
              <a:t>Problém vyřešíš pomocí superschopností. </a:t>
            </a:r>
            <a:endParaRPr b="1"/>
          </a:p>
          <a:p>
            <a:pPr marL="0" lvl="0" indent="0" algn="ctr" rtl="0">
              <a:spcBef>
                <a:spcPts val="0"/>
              </a:spcBef>
              <a:spcAft>
                <a:spcPts val="0"/>
              </a:spcAft>
              <a:buNone/>
            </a:pPr>
            <a:r>
              <a:rPr lang="cs" b="1"/>
              <a:t>Vyber si jednu a přemýšlej, jak by ti problém pomohla vyřešit.</a:t>
            </a:r>
            <a:endParaRPr b="1"/>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grpSp>
        <p:nvGrpSpPr>
          <p:cNvPr id="2" name="Skupina 1">
            <a:extLst>
              <a:ext uri="{FF2B5EF4-FFF2-40B4-BE49-F238E27FC236}">
                <a16:creationId xmlns:a16="http://schemas.microsoft.com/office/drawing/2014/main" xmlns="" id="{4B1C158E-124A-4BAA-A9AC-6FB7EA7061D8}"/>
              </a:ext>
            </a:extLst>
          </p:cNvPr>
          <p:cNvGrpSpPr/>
          <p:nvPr/>
        </p:nvGrpSpPr>
        <p:grpSpPr>
          <a:xfrm>
            <a:off x="350982" y="295564"/>
            <a:ext cx="8442036" cy="4590472"/>
            <a:chOff x="341746" y="295564"/>
            <a:chExt cx="8442036" cy="4590472"/>
          </a:xfrm>
        </p:grpSpPr>
        <p:sp>
          <p:nvSpPr>
            <p:cNvPr id="99" name="Google Shape;99;p19"/>
            <p:cNvSpPr txBox="1"/>
            <p:nvPr/>
          </p:nvSpPr>
          <p:spPr>
            <a:xfrm>
              <a:off x="341746" y="295564"/>
              <a:ext cx="8442036" cy="4590472"/>
            </a:xfrm>
            <a:prstGeom prst="rect">
              <a:avLst/>
            </a:prstGeom>
            <a:noFill/>
            <a:ln>
              <a:noFill/>
            </a:ln>
          </p:spPr>
          <p:txBody>
            <a:bodyPr spcFirstLastPara="1" wrap="square" lIns="91425" tIns="91425" rIns="91425" bIns="91425" anchor="t" anchorCtr="0">
              <a:noAutofit/>
            </a:bodyPr>
            <a:lstStyle/>
            <a:p>
              <a:pPr marL="0" lvl="0" indent="0" algn="just" rtl="0">
                <a:lnSpc>
                  <a:spcPct val="200000"/>
                </a:lnSpc>
                <a:spcBef>
                  <a:spcPts val="0"/>
                </a:spcBef>
                <a:spcAft>
                  <a:spcPts val="0"/>
                </a:spcAft>
                <a:buNone/>
              </a:pPr>
              <a:r>
                <a:rPr lang="cs" dirty="0"/>
                <a:t>Hrdinou tohoto příběhu je                                            jménem</a:t>
              </a:r>
              <a:endParaRPr dirty="0"/>
            </a:p>
            <a:p>
              <a:pPr marL="0" lvl="0" indent="0" algn="just" rtl="0">
                <a:lnSpc>
                  <a:spcPct val="200000"/>
                </a:lnSpc>
                <a:spcBef>
                  <a:spcPts val="0"/>
                </a:spcBef>
                <a:spcAft>
                  <a:spcPts val="0"/>
                </a:spcAft>
                <a:buNone/>
              </a:pPr>
              <a:endParaRPr lang="cs" dirty="0"/>
            </a:p>
            <a:p>
              <a:pPr marL="0" lvl="0" indent="0" algn="just" rtl="0">
                <a:lnSpc>
                  <a:spcPct val="200000"/>
                </a:lnSpc>
                <a:spcBef>
                  <a:spcPts val="0"/>
                </a:spcBef>
                <a:spcAft>
                  <a:spcPts val="0"/>
                </a:spcAft>
                <a:buNone/>
              </a:pPr>
              <a:r>
                <a:rPr lang="cs" dirty="0"/>
                <a:t>Našeho hrdinu trápilo, že někteří lidé na světě nemají co jíst. A to přestože třeba celé dny tráví těžkou prací na poli. Proto ho napadlo, že by bylo skvělé, kdyby existovala nějaká rostlina, která by rostla za každého počasí – odolala by zimě i suchu. Zároveň by obsahovala všechny důležité látky a lidé by díky ní byli zdravější. Aby se mu podařilo takovou rostlinu objevit, musí překonat hned několik překážek. Tou největší překážkou na jeho cestě je                                             . Naštěstí náš hrdina má superschopnost 				a díky ní všechno zvládne. Nakonec tuto rostlinu opravdu vypěstuje a za objev této superpotraviny je nominován na Nobelovu cenu.</a:t>
              </a:r>
              <a:endParaRPr dirty="0"/>
            </a:p>
          </p:txBody>
        </p:sp>
        <p:sp>
          <p:nvSpPr>
            <p:cNvPr id="100" name="Google Shape;100;p19"/>
            <p:cNvSpPr/>
            <p:nvPr/>
          </p:nvSpPr>
          <p:spPr>
            <a:xfrm>
              <a:off x="5405754" y="421841"/>
              <a:ext cx="3239482" cy="475845"/>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1" name="Google Shape;101;p19"/>
            <p:cNvSpPr/>
            <p:nvPr/>
          </p:nvSpPr>
          <p:spPr>
            <a:xfrm>
              <a:off x="3282136" y="2925573"/>
              <a:ext cx="2123618"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2" name="Google Shape;102;p19"/>
            <p:cNvSpPr/>
            <p:nvPr/>
          </p:nvSpPr>
          <p:spPr>
            <a:xfrm>
              <a:off x="341746" y="3405387"/>
              <a:ext cx="3565889"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103" name="Google Shape;103;p19"/>
            <p:cNvSpPr/>
            <p:nvPr/>
          </p:nvSpPr>
          <p:spPr>
            <a:xfrm>
              <a:off x="2493165" y="432214"/>
              <a:ext cx="1991400"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20"/>
          <p:cNvSpPr txBox="1"/>
          <p:nvPr/>
        </p:nvSpPr>
        <p:spPr>
          <a:xfrm>
            <a:off x="156750" y="4450"/>
            <a:ext cx="8830500" cy="36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9" name="Google Shape;109;p20"/>
          <p:cNvSpPr txBox="1"/>
          <p:nvPr/>
        </p:nvSpPr>
        <p:spPr>
          <a:xfrm>
            <a:off x="360000" y="396000"/>
            <a:ext cx="8424000" cy="4347000"/>
          </a:xfrm>
          <a:prstGeom prst="rect">
            <a:avLst/>
          </a:prstGeom>
          <a:noFill/>
          <a:ln>
            <a:noFill/>
          </a:ln>
        </p:spPr>
        <p:txBody>
          <a:bodyPr spcFirstLastPara="1" wrap="square" lIns="91425" tIns="91425" rIns="91425" bIns="91425" anchor="t" anchorCtr="0">
            <a:noAutofit/>
          </a:bodyPr>
          <a:lstStyle/>
          <a:p>
            <a:pPr marL="0" lvl="0" indent="0" algn="just" rtl="0">
              <a:lnSpc>
                <a:spcPct val="200000"/>
              </a:lnSpc>
              <a:spcBef>
                <a:spcPts val="0"/>
              </a:spcBef>
              <a:spcAft>
                <a:spcPts val="0"/>
              </a:spcAft>
              <a:buNone/>
            </a:pPr>
            <a:r>
              <a:rPr lang="cs" dirty="0"/>
              <a:t>Hrdinkou tohoto příběhu j</a:t>
            </a:r>
            <a:r>
              <a:rPr lang="cs-CZ" dirty="0"/>
              <a:t>e                                          </a:t>
            </a:r>
            <a:r>
              <a:rPr lang="cs" dirty="0"/>
              <a:t> jménem                                                                    . Naše hrdinka si jednoho dne všimla, jak se u ní doma a vůbec v celé zemi plýtvá potravinami. Nedokázala pochopit především to, kolik potravin vyhazují supermarkety, někdy jen kvůli nevhodnému tvaru zeleniny či ovoce. Naše hrdinka se domluví se supermarkety, aby jeden den jídlo nevyhazovali a raději jí ho dali. Osloví věhlasné kuchaře, jestli by nemohli z jídla něco uvařit. Osloví také starostu města, který jí povolí na náměstí zorganizovat akci. Kuchaři z darovaného jídla, které by se jinak vyhodilo, uvaří pro kolemjdoucí a také lidi bez přístřeší výtečný pokrm. Aby se jí to všechno podařilo, musí překonat hned několik překážek. Tou největší překážkou na její cestě je 				</a:t>
            </a:r>
            <a:endParaRPr dirty="0"/>
          </a:p>
          <a:p>
            <a:pPr marL="0" lvl="0" indent="0" algn="just" rtl="0">
              <a:lnSpc>
                <a:spcPct val="200000"/>
              </a:lnSpc>
              <a:spcBef>
                <a:spcPts val="0"/>
              </a:spcBef>
              <a:spcAft>
                <a:spcPts val="0"/>
              </a:spcAft>
              <a:buNone/>
            </a:pPr>
            <a:r>
              <a:rPr lang="cs" dirty="0"/>
              <a:t>Naštěstí má naše hrdinka má superschopnost		                    	      a díky ní všechno zvládne. Celá akce se vydaří a mluví se o ní i  v televizi.</a:t>
            </a:r>
            <a:endParaRPr dirty="0"/>
          </a:p>
          <a:p>
            <a:pPr marL="0" lvl="0" indent="0" algn="just" rtl="0">
              <a:lnSpc>
                <a:spcPct val="200000"/>
              </a:lnSpc>
              <a:spcBef>
                <a:spcPts val="0"/>
              </a:spcBef>
              <a:spcAft>
                <a:spcPts val="0"/>
              </a:spcAft>
              <a:buNone/>
            </a:pPr>
            <a:endParaRPr dirty="0"/>
          </a:p>
        </p:txBody>
      </p:sp>
      <p:sp>
        <p:nvSpPr>
          <p:cNvPr id="110" name="Google Shape;110;p20"/>
          <p:cNvSpPr/>
          <p:nvPr/>
        </p:nvSpPr>
        <p:spPr>
          <a:xfrm>
            <a:off x="2580600" y="538253"/>
            <a:ext cx="1991400"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20"/>
          <p:cNvSpPr/>
          <p:nvPr/>
        </p:nvSpPr>
        <p:spPr>
          <a:xfrm>
            <a:off x="5469056" y="3415671"/>
            <a:ext cx="3154585"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20"/>
          <p:cNvSpPr/>
          <p:nvPr/>
        </p:nvSpPr>
        <p:spPr>
          <a:xfrm>
            <a:off x="4146954" y="3907715"/>
            <a:ext cx="2918863"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20"/>
          <p:cNvSpPr/>
          <p:nvPr/>
        </p:nvSpPr>
        <p:spPr>
          <a:xfrm>
            <a:off x="5481413" y="538253"/>
            <a:ext cx="3027900"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7"/>
        <p:cNvGrpSpPr/>
        <p:nvPr/>
      </p:nvGrpSpPr>
      <p:grpSpPr>
        <a:xfrm>
          <a:off x="0" y="0"/>
          <a:ext cx="0" cy="0"/>
          <a:chOff x="0" y="0"/>
          <a:chExt cx="0" cy="0"/>
        </a:xfrm>
      </p:grpSpPr>
      <p:sp>
        <p:nvSpPr>
          <p:cNvPr id="118" name="Google Shape;118;p21"/>
          <p:cNvSpPr txBox="1"/>
          <p:nvPr/>
        </p:nvSpPr>
        <p:spPr>
          <a:xfrm>
            <a:off x="156750" y="4450"/>
            <a:ext cx="8830500" cy="36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21"/>
          <p:cNvSpPr txBox="1"/>
          <p:nvPr/>
        </p:nvSpPr>
        <p:spPr>
          <a:xfrm>
            <a:off x="359999" y="396000"/>
            <a:ext cx="8424000" cy="4347000"/>
          </a:xfrm>
          <a:prstGeom prst="rect">
            <a:avLst/>
          </a:prstGeom>
          <a:noFill/>
          <a:ln>
            <a:noFill/>
          </a:ln>
        </p:spPr>
        <p:txBody>
          <a:bodyPr spcFirstLastPara="1" wrap="square" lIns="91425" tIns="91425" rIns="91425" bIns="91425" anchor="t" anchorCtr="0">
            <a:noAutofit/>
          </a:bodyPr>
          <a:lstStyle/>
          <a:p>
            <a:pPr marL="0" lvl="0" indent="0" algn="just" rtl="0">
              <a:lnSpc>
                <a:spcPct val="200000"/>
              </a:lnSpc>
              <a:spcBef>
                <a:spcPts val="0"/>
              </a:spcBef>
              <a:spcAft>
                <a:spcPts val="0"/>
              </a:spcAft>
              <a:buNone/>
            </a:pPr>
            <a:r>
              <a:rPr lang="cs" dirty="0"/>
              <a:t>Hrdinou tohoto příběhu je 		           jménem  		                            . </a:t>
            </a:r>
          </a:p>
          <a:p>
            <a:pPr marL="0" lvl="0" indent="0" algn="just" rtl="0">
              <a:lnSpc>
                <a:spcPct val="200000"/>
              </a:lnSpc>
              <a:spcBef>
                <a:spcPts val="0"/>
              </a:spcBef>
              <a:spcAft>
                <a:spcPts val="0"/>
              </a:spcAft>
              <a:buNone/>
            </a:pPr>
            <a:endParaRPr lang="cs" dirty="0"/>
          </a:p>
          <a:p>
            <a:pPr marL="0" lvl="0" indent="0" algn="just" rtl="0">
              <a:lnSpc>
                <a:spcPct val="200000"/>
              </a:lnSpc>
              <a:spcBef>
                <a:spcPts val="0"/>
              </a:spcBef>
              <a:spcAft>
                <a:spcPts val="0"/>
              </a:spcAft>
              <a:buNone/>
            </a:pPr>
            <a:r>
              <a:rPr lang="cs" dirty="0"/>
              <a:t>Náš hrdina vyrůstal v odlehlé oblasti, odkud trvalo až několik dní dostat se do města, kde byla škola. Pokud chtěli rodiče poslat své děti studovat, musely se děti do města přestěhovat. Mnoho dětí tak raději zůstávalo u svých rodin a do školy nikdy nenastoupilo.</a:t>
            </a:r>
            <a:endParaRPr dirty="0"/>
          </a:p>
          <a:p>
            <a:pPr marL="0" lvl="0" indent="0" algn="just" rtl="0">
              <a:lnSpc>
                <a:spcPct val="200000"/>
              </a:lnSpc>
              <a:spcBef>
                <a:spcPts val="0"/>
              </a:spcBef>
              <a:spcAft>
                <a:spcPts val="0"/>
              </a:spcAft>
              <a:buNone/>
            </a:pPr>
            <a:r>
              <a:rPr lang="cs" dirty="0"/>
              <a:t>Náš hrdina se proto rozhodl vybudovat v oblasti vlastní školu, do které by to obyvatelé okolních vesnic měli blízko. Aby se mu to všechno podařilo, musí překonat hned několik překážek. Tou největší překážkou na jeho cestě je			 . Naštěstí náš hrdina má superschopnost					  a díky ní všechno zvládne. Školu se mu podaří postavit. Všimnou si ji dokonce i za hranicemi a do školy tak chodí učit zahraniční učitelé.</a:t>
            </a:r>
            <a:endParaRPr dirty="0"/>
          </a:p>
        </p:txBody>
      </p:sp>
      <p:sp>
        <p:nvSpPr>
          <p:cNvPr id="120" name="Google Shape;120;p21"/>
          <p:cNvSpPr/>
          <p:nvPr/>
        </p:nvSpPr>
        <p:spPr>
          <a:xfrm>
            <a:off x="2550802" y="521884"/>
            <a:ext cx="1991400"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21"/>
          <p:cNvSpPr/>
          <p:nvPr/>
        </p:nvSpPr>
        <p:spPr>
          <a:xfrm>
            <a:off x="418971" y="4005498"/>
            <a:ext cx="3732899"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21"/>
          <p:cNvSpPr/>
          <p:nvPr/>
        </p:nvSpPr>
        <p:spPr>
          <a:xfrm>
            <a:off x="2736154" y="3516075"/>
            <a:ext cx="2206549"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21"/>
          <p:cNvSpPr/>
          <p:nvPr/>
        </p:nvSpPr>
        <p:spPr>
          <a:xfrm>
            <a:off x="5523358" y="521884"/>
            <a:ext cx="2650573"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2"/>
          <p:cNvSpPr txBox="1"/>
          <p:nvPr/>
        </p:nvSpPr>
        <p:spPr>
          <a:xfrm>
            <a:off x="359998" y="396000"/>
            <a:ext cx="8424000" cy="4320000"/>
          </a:xfrm>
          <a:prstGeom prst="rect">
            <a:avLst/>
          </a:prstGeom>
          <a:noFill/>
          <a:ln>
            <a:noFill/>
          </a:ln>
        </p:spPr>
        <p:txBody>
          <a:bodyPr spcFirstLastPara="1" wrap="square" lIns="91425" tIns="91425" rIns="91425" bIns="91425" anchor="t" anchorCtr="0">
            <a:noAutofit/>
          </a:bodyPr>
          <a:lstStyle/>
          <a:p>
            <a:pPr marL="0" lvl="0" indent="0" algn="just" rtl="0">
              <a:lnSpc>
                <a:spcPct val="200000"/>
              </a:lnSpc>
              <a:spcBef>
                <a:spcPts val="0"/>
              </a:spcBef>
              <a:spcAft>
                <a:spcPts val="0"/>
              </a:spcAft>
              <a:buNone/>
            </a:pPr>
            <a:r>
              <a:rPr lang="cs" dirty="0"/>
              <a:t>Hrdinkou tohoto příběhu je 		             </a:t>
            </a:r>
            <a:r>
              <a:rPr lang="cs-CZ" dirty="0"/>
              <a:t>jménem  			      . </a:t>
            </a:r>
          </a:p>
          <a:p>
            <a:pPr marL="0" lvl="0" indent="0" algn="just" rtl="0">
              <a:lnSpc>
                <a:spcPct val="200000"/>
              </a:lnSpc>
              <a:spcBef>
                <a:spcPts val="0"/>
              </a:spcBef>
              <a:spcAft>
                <a:spcPts val="0"/>
              </a:spcAft>
              <a:buNone/>
            </a:pPr>
            <a:r>
              <a:rPr lang="cs" dirty="0"/>
              <a:t>Naší hrdinku trápilo, že v některých částech světa jsou lidé často nemocní, protože nemají pitnou vodu. Naše hrdinka se proto rozhodla vymyslet něco, co by tento problém vyřešilo. Nakonec vymyslela přístroj, který byl poháněný sluneční energií, jednoduše se umístil do řeky a pomocí speciálního filtru zbavil vodu všech nemocí a zároveň ji taky ohříval. Aby se mu to všechno podařilo, musí překonat hned několik překážek. </a:t>
            </a:r>
          </a:p>
          <a:p>
            <a:pPr marL="0" lvl="0" indent="0" algn="just" rtl="0">
              <a:lnSpc>
                <a:spcPct val="200000"/>
              </a:lnSpc>
              <a:spcBef>
                <a:spcPts val="0"/>
              </a:spcBef>
              <a:spcAft>
                <a:spcPts val="0"/>
              </a:spcAft>
              <a:buNone/>
            </a:pPr>
            <a:r>
              <a:rPr lang="cs" dirty="0"/>
              <a:t>Tou největší překážkou na její cestě je			      . Naštěstí má naše hrdinka má superschopnost				              a díky ní všechno zvládne. Přístroj se jí podaří vyrobit a dokonce najde sponzora, který jeho přístroj začne dovážet do oblastí, kde je nedostatek pitné vody.</a:t>
            </a:r>
            <a:endParaRPr dirty="0"/>
          </a:p>
          <a:p>
            <a:pPr marL="0" lvl="0" indent="0" algn="just" rtl="0">
              <a:lnSpc>
                <a:spcPct val="200000"/>
              </a:lnSpc>
              <a:spcBef>
                <a:spcPts val="0"/>
              </a:spcBef>
              <a:spcAft>
                <a:spcPts val="0"/>
              </a:spcAft>
              <a:buNone/>
            </a:pPr>
            <a:endParaRPr dirty="0"/>
          </a:p>
        </p:txBody>
      </p:sp>
      <p:sp>
        <p:nvSpPr>
          <p:cNvPr id="129" name="Google Shape;129;p22"/>
          <p:cNvSpPr txBox="1"/>
          <p:nvPr/>
        </p:nvSpPr>
        <p:spPr>
          <a:xfrm>
            <a:off x="156750" y="4450"/>
            <a:ext cx="8830500" cy="36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0" name="Google Shape;130;p22"/>
          <p:cNvSpPr/>
          <p:nvPr/>
        </p:nvSpPr>
        <p:spPr>
          <a:xfrm>
            <a:off x="2580598" y="504494"/>
            <a:ext cx="1991400"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22"/>
          <p:cNvSpPr/>
          <p:nvPr/>
        </p:nvSpPr>
        <p:spPr>
          <a:xfrm>
            <a:off x="1830384" y="3534112"/>
            <a:ext cx="3802344"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22"/>
          <p:cNvSpPr/>
          <p:nvPr/>
        </p:nvSpPr>
        <p:spPr>
          <a:xfrm>
            <a:off x="3576298" y="3051662"/>
            <a:ext cx="2606700"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3" name="Google Shape;133;p22"/>
          <p:cNvSpPr/>
          <p:nvPr/>
        </p:nvSpPr>
        <p:spPr>
          <a:xfrm>
            <a:off x="5403326" y="501642"/>
            <a:ext cx="2549343"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23"/>
          <p:cNvSpPr txBox="1"/>
          <p:nvPr/>
        </p:nvSpPr>
        <p:spPr>
          <a:xfrm>
            <a:off x="156750" y="4450"/>
            <a:ext cx="8830500" cy="36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 name="Google Shape;139;p23"/>
          <p:cNvSpPr txBox="1"/>
          <p:nvPr/>
        </p:nvSpPr>
        <p:spPr>
          <a:xfrm>
            <a:off x="360000" y="324000"/>
            <a:ext cx="8424000" cy="4347000"/>
          </a:xfrm>
          <a:prstGeom prst="rect">
            <a:avLst/>
          </a:prstGeom>
          <a:noFill/>
          <a:ln>
            <a:noFill/>
          </a:ln>
        </p:spPr>
        <p:txBody>
          <a:bodyPr spcFirstLastPara="1" wrap="square" lIns="91425" tIns="91425" rIns="91425" bIns="91425" anchor="t" anchorCtr="0">
            <a:noAutofit/>
          </a:bodyPr>
          <a:lstStyle/>
          <a:p>
            <a:pPr marL="0" lvl="0" indent="0" algn="just" rtl="0">
              <a:lnSpc>
                <a:spcPct val="200000"/>
              </a:lnSpc>
              <a:spcBef>
                <a:spcPts val="0"/>
              </a:spcBef>
              <a:spcAft>
                <a:spcPts val="0"/>
              </a:spcAft>
              <a:buNone/>
            </a:pPr>
            <a:r>
              <a:rPr lang="cs" dirty="0"/>
              <a:t>Hrdinou tohoto příběhu je 		            jménem                                                                   </a:t>
            </a:r>
          </a:p>
          <a:p>
            <a:pPr marL="0" lvl="0" indent="0" algn="just" rtl="0">
              <a:lnSpc>
                <a:spcPct val="200000"/>
              </a:lnSpc>
              <a:spcBef>
                <a:spcPts val="0"/>
              </a:spcBef>
              <a:spcAft>
                <a:spcPts val="0"/>
              </a:spcAft>
              <a:buNone/>
            </a:pPr>
            <a:endParaRPr lang="cs" dirty="0"/>
          </a:p>
          <a:p>
            <a:pPr marL="0" lvl="0" indent="0" algn="just" rtl="0">
              <a:lnSpc>
                <a:spcPct val="200000"/>
              </a:lnSpc>
              <a:spcBef>
                <a:spcPts val="0"/>
              </a:spcBef>
              <a:spcAft>
                <a:spcPts val="0"/>
              </a:spcAft>
              <a:buNone/>
            </a:pPr>
            <a:r>
              <a:rPr lang="cs" dirty="0"/>
              <a:t>Náš hrdina měl vždycky rád les a vůbec všechno zelené v přírodě. O to víc ho trápilo, jak s postupem času palmový háj za jeho domem mizí – stromy usychaly, jak se z půdy ztrácela voda. A poušť se rozšiřovala. Rozhodl se, že s tím musí něco udělat. Dal si proto závazek, že každý den zasadí jeden strom. A že když to bude dělat dost dlouho, třeba se les vrátí. Aby se mu to všechno podařilo, musí překonat hned několik překážek. Tou největší překážkou na jeho cestě                                                . Naštěstí náš hrdina má superschopnost</a:t>
            </a:r>
            <a:endParaRPr dirty="0"/>
          </a:p>
          <a:p>
            <a:pPr marL="0" lvl="0" indent="0" algn="just" rtl="0">
              <a:lnSpc>
                <a:spcPct val="200000"/>
              </a:lnSpc>
              <a:spcBef>
                <a:spcPts val="0"/>
              </a:spcBef>
              <a:spcAft>
                <a:spcPts val="0"/>
              </a:spcAft>
              <a:buNone/>
            </a:pPr>
            <a:r>
              <a:rPr lang="cs" dirty="0"/>
              <a:t>a díky ní všechno zvládne. Stromy sází tak dlouho, až se díky stromům voda do krajiny vrátí a z háje se stane les a do lesa se vrátí další rostliny a zvířata.</a:t>
            </a:r>
            <a:endParaRPr dirty="0"/>
          </a:p>
          <a:p>
            <a:pPr marL="0" lvl="0" indent="0" algn="just" rtl="0">
              <a:lnSpc>
                <a:spcPct val="200000"/>
              </a:lnSpc>
              <a:spcBef>
                <a:spcPts val="0"/>
              </a:spcBef>
              <a:spcAft>
                <a:spcPts val="0"/>
              </a:spcAft>
              <a:buNone/>
            </a:pPr>
            <a:endParaRPr dirty="0"/>
          </a:p>
        </p:txBody>
      </p:sp>
      <p:sp>
        <p:nvSpPr>
          <p:cNvPr id="140" name="Google Shape;140;p23"/>
          <p:cNvSpPr/>
          <p:nvPr/>
        </p:nvSpPr>
        <p:spPr>
          <a:xfrm>
            <a:off x="2587501" y="398250"/>
            <a:ext cx="1991400"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23"/>
          <p:cNvSpPr/>
          <p:nvPr/>
        </p:nvSpPr>
        <p:spPr>
          <a:xfrm>
            <a:off x="3700427" y="3464536"/>
            <a:ext cx="4912229"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23"/>
          <p:cNvSpPr/>
          <p:nvPr/>
        </p:nvSpPr>
        <p:spPr>
          <a:xfrm>
            <a:off x="6190174" y="2960008"/>
            <a:ext cx="2422483"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23"/>
          <p:cNvSpPr/>
          <p:nvPr/>
        </p:nvSpPr>
        <p:spPr>
          <a:xfrm>
            <a:off x="5514139" y="399608"/>
            <a:ext cx="3098519"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4"/>
          <p:cNvSpPr txBox="1"/>
          <p:nvPr/>
        </p:nvSpPr>
        <p:spPr>
          <a:xfrm>
            <a:off x="156750" y="4450"/>
            <a:ext cx="8830500" cy="36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9" name="Google Shape;149;p24"/>
          <p:cNvSpPr txBox="1"/>
          <p:nvPr/>
        </p:nvSpPr>
        <p:spPr>
          <a:xfrm>
            <a:off x="360000" y="396020"/>
            <a:ext cx="8425654" cy="4188337"/>
          </a:xfrm>
          <a:prstGeom prst="rect">
            <a:avLst/>
          </a:prstGeom>
          <a:noFill/>
          <a:ln>
            <a:noFill/>
          </a:ln>
        </p:spPr>
        <p:txBody>
          <a:bodyPr spcFirstLastPara="1" wrap="square" lIns="91425" tIns="91425" rIns="91425" bIns="91425" anchor="t" anchorCtr="0">
            <a:noAutofit/>
          </a:bodyPr>
          <a:lstStyle/>
          <a:p>
            <a:pPr marL="0" lvl="0" indent="0" algn="just" rtl="0">
              <a:lnSpc>
                <a:spcPct val="200000"/>
              </a:lnSpc>
              <a:spcBef>
                <a:spcPts val="0"/>
              </a:spcBef>
              <a:spcAft>
                <a:spcPts val="0"/>
              </a:spcAft>
              <a:buNone/>
            </a:pPr>
            <a:r>
              <a:rPr lang="cs" dirty="0"/>
              <a:t>Hrdinkou tohoto příběhu je 		              jménem          		</a:t>
            </a:r>
            <a:r>
              <a:rPr lang="cs"/>
              <a:t>	</a:t>
            </a:r>
          </a:p>
          <a:p>
            <a:pPr marL="0" lvl="0" indent="0" algn="just" rtl="0">
              <a:lnSpc>
                <a:spcPct val="200000"/>
              </a:lnSpc>
              <a:spcBef>
                <a:spcPts val="0"/>
              </a:spcBef>
              <a:spcAft>
                <a:spcPts val="0"/>
              </a:spcAft>
              <a:buNone/>
            </a:pPr>
            <a:r>
              <a:rPr lang="cs"/>
              <a:t>.</a:t>
            </a:r>
            <a:endParaRPr dirty="0"/>
          </a:p>
          <a:p>
            <a:pPr marL="0" lvl="0" indent="0" algn="just" rtl="0">
              <a:lnSpc>
                <a:spcPct val="200000"/>
              </a:lnSpc>
              <a:spcBef>
                <a:spcPts val="0"/>
              </a:spcBef>
              <a:spcAft>
                <a:spcPts val="0"/>
              </a:spcAft>
              <a:buNone/>
            </a:pPr>
            <a:r>
              <a:rPr lang="cs" dirty="0"/>
              <a:t>Naše hrdinka se vždycky chtěla podívat k moři. Tak dlouho šetřila, až si jednou konečně mohla dovolit </a:t>
            </a:r>
            <a:br>
              <a:rPr lang="cs" dirty="0"/>
            </a:br>
            <a:r>
              <a:rPr lang="cs" dirty="0"/>
              <a:t>k moři vyrazit. Byla ale hodně zklamaná, když zjistila, kolik se v moři nachází odpadků. </a:t>
            </a:r>
            <a:endParaRPr dirty="0"/>
          </a:p>
          <a:p>
            <a:pPr marL="0" lvl="0" indent="0" algn="just" rtl="0">
              <a:lnSpc>
                <a:spcPct val="200000"/>
              </a:lnSpc>
              <a:spcBef>
                <a:spcPts val="0"/>
              </a:spcBef>
              <a:spcAft>
                <a:spcPts val="0"/>
              </a:spcAft>
              <a:buNone/>
            </a:pPr>
            <a:r>
              <a:rPr lang="cs" dirty="0"/>
              <a:t>Rozhodl se, že to tak nemůže nechat. Zvláště potom, co se dozvěděla, že většina odpadků pochází </a:t>
            </a:r>
            <a:br>
              <a:rPr lang="cs" dirty="0"/>
            </a:br>
            <a:r>
              <a:rPr lang="cs" dirty="0"/>
              <a:t>z činnosti člověka na souši. Vymyslela si, že vyrobí velkou síť, která bude putovat po moři a odpadky zachytávat.  Aby se jí všechno podařilo, musí překonat hned několik překážek. Tou největší překážkou na její cestě je				   . Naštěstí naše hrdinka má superschopnost   				  a díky ní všechno zvládne. Podaří se jí vytvořit převratný vynález a sehnat finanční podporu na to, aby síť mohla pokrýt co největší úsek moře.</a:t>
            </a:r>
            <a:endParaRPr dirty="0"/>
          </a:p>
          <a:p>
            <a:pPr marL="0" lvl="0" indent="0" algn="just" rtl="0">
              <a:lnSpc>
                <a:spcPct val="200000"/>
              </a:lnSpc>
              <a:spcBef>
                <a:spcPts val="0"/>
              </a:spcBef>
              <a:spcAft>
                <a:spcPts val="0"/>
              </a:spcAft>
              <a:buNone/>
            </a:pPr>
            <a:endParaRPr dirty="0"/>
          </a:p>
        </p:txBody>
      </p:sp>
      <p:sp>
        <p:nvSpPr>
          <p:cNvPr id="150" name="Google Shape;150;p24"/>
          <p:cNvSpPr/>
          <p:nvPr/>
        </p:nvSpPr>
        <p:spPr>
          <a:xfrm>
            <a:off x="2691326" y="492622"/>
            <a:ext cx="1991400"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1" name="Google Shape;151;p24"/>
          <p:cNvSpPr/>
          <p:nvPr/>
        </p:nvSpPr>
        <p:spPr>
          <a:xfrm>
            <a:off x="358346" y="3908683"/>
            <a:ext cx="3695904"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2" name="Google Shape;152;p24"/>
          <p:cNvSpPr/>
          <p:nvPr/>
        </p:nvSpPr>
        <p:spPr>
          <a:xfrm>
            <a:off x="1695626" y="3426213"/>
            <a:ext cx="3370644"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3" name="Google Shape;153;p24"/>
          <p:cNvSpPr/>
          <p:nvPr/>
        </p:nvSpPr>
        <p:spPr>
          <a:xfrm>
            <a:off x="5532226" y="492622"/>
            <a:ext cx="3113887"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5"/>
          <p:cNvSpPr txBox="1"/>
          <p:nvPr/>
        </p:nvSpPr>
        <p:spPr>
          <a:xfrm>
            <a:off x="156750" y="4450"/>
            <a:ext cx="8830500" cy="364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25"/>
          <p:cNvSpPr txBox="1"/>
          <p:nvPr/>
        </p:nvSpPr>
        <p:spPr>
          <a:xfrm>
            <a:off x="636000" y="398250"/>
            <a:ext cx="7872000" cy="4347000"/>
          </a:xfrm>
          <a:prstGeom prst="rect">
            <a:avLst/>
          </a:prstGeom>
          <a:noFill/>
          <a:ln>
            <a:noFill/>
          </a:ln>
        </p:spPr>
        <p:txBody>
          <a:bodyPr spcFirstLastPara="1" wrap="square" lIns="91425" tIns="91425" rIns="91425" bIns="91425" anchor="t" anchorCtr="0">
            <a:noAutofit/>
          </a:bodyPr>
          <a:lstStyle/>
          <a:p>
            <a:pPr marL="0" lvl="0" indent="0" algn="just" rtl="0">
              <a:lnSpc>
                <a:spcPct val="200000"/>
              </a:lnSpc>
              <a:spcBef>
                <a:spcPts val="0"/>
              </a:spcBef>
              <a:spcAft>
                <a:spcPts val="0"/>
              </a:spcAft>
              <a:buNone/>
            </a:pPr>
            <a:r>
              <a:rPr lang="cs" dirty="0"/>
              <a:t>Hrdinou tohoto příběhu je 		          jménem                                                       Náš hrdina má moc rád pečivo a zeleninu. Kupuje si ho téměř každý den. Pokaždé mu jídlo zabalí do igelitového sáčku. Jídlo sní a sáček schová. Jednou se takhle prázdný sáček snažil nacpat do přeplněného šuplíku – ale vůbec se tam nevešel. V tu chvíli si uvědomil, kolik zbytečných plastových sáčků nashromáždil. Vymyslel tedy, že by si mohl vyrobit několik sáčků látkových, které by nebyly na jedno použití. Aby se mu to všechno podařilo, musí překonat hned několik překážek. Tou největší překážkou na jeho cestě je			.</a:t>
            </a:r>
            <a:endParaRPr dirty="0"/>
          </a:p>
          <a:p>
            <a:pPr marL="0" lvl="0" indent="0" algn="just" rtl="0">
              <a:lnSpc>
                <a:spcPct val="200000"/>
              </a:lnSpc>
              <a:spcBef>
                <a:spcPts val="0"/>
              </a:spcBef>
              <a:spcAft>
                <a:spcPts val="0"/>
              </a:spcAft>
              <a:buNone/>
            </a:pPr>
            <a:r>
              <a:rPr lang="cs" dirty="0"/>
              <a:t>Naštěstí náš hrdina má superschopnost 					      a díky ní všechno zvládne. Podaří se mu svůj nápad rozšířit mezi další lidi a nakonec se prodejem pytlíků úspěšně živí.</a:t>
            </a:r>
            <a:endParaRPr dirty="0"/>
          </a:p>
          <a:p>
            <a:pPr marL="0" lvl="0" indent="0" algn="just" rtl="0">
              <a:lnSpc>
                <a:spcPct val="200000"/>
              </a:lnSpc>
              <a:spcBef>
                <a:spcPts val="0"/>
              </a:spcBef>
              <a:spcAft>
                <a:spcPts val="0"/>
              </a:spcAft>
              <a:buNone/>
            </a:pPr>
            <a:endParaRPr dirty="0"/>
          </a:p>
        </p:txBody>
      </p:sp>
      <p:sp>
        <p:nvSpPr>
          <p:cNvPr id="160" name="Google Shape;160;p25"/>
          <p:cNvSpPr/>
          <p:nvPr/>
        </p:nvSpPr>
        <p:spPr>
          <a:xfrm>
            <a:off x="2819474" y="481669"/>
            <a:ext cx="1991400"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1" name="Google Shape;161;p25"/>
          <p:cNvSpPr/>
          <p:nvPr/>
        </p:nvSpPr>
        <p:spPr>
          <a:xfrm>
            <a:off x="4819220" y="3024926"/>
            <a:ext cx="3496875"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2" name="Google Shape;162;p25"/>
          <p:cNvSpPr/>
          <p:nvPr/>
        </p:nvSpPr>
        <p:spPr>
          <a:xfrm>
            <a:off x="3941889" y="3509626"/>
            <a:ext cx="4374207"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3" name="Google Shape;163;p25"/>
          <p:cNvSpPr/>
          <p:nvPr/>
        </p:nvSpPr>
        <p:spPr>
          <a:xfrm>
            <a:off x="5663736" y="509166"/>
            <a:ext cx="2652359" cy="455100"/>
          </a:xfrm>
          <a:prstGeom prst="flowChartAlternateProcess">
            <a:avLst/>
          </a:prstGeom>
          <a:solidFill>
            <a:schemeClr val="lt2"/>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kument" ma:contentTypeID="0x010100130CB46985392D4BBC074602700B9B96" ma:contentTypeVersion="12" ma:contentTypeDescription="Vytvoří nový dokument" ma:contentTypeScope="" ma:versionID="95450c9d36c9b3fcd923891d23bc415c">
  <xsd:schema xmlns:xsd="http://www.w3.org/2001/XMLSchema" xmlns:xs="http://www.w3.org/2001/XMLSchema" xmlns:p="http://schemas.microsoft.com/office/2006/metadata/properties" xmlns:ns2="2a1a05e5-5b60-4b6c-b7ab-c3137fc42b4b" xmlns:ns3="2e4d4048-99e1-4105-8e63-5ad9f1b3a306" targetNamespace="http://schemas.microsoft.com/office/2006/metadata/properties" ma:root="true" ma:fieldsID="2e2db7f96f29d140bc233d7a30f4f0c3" ns2:_="" ns3:_="">
    <xsd:import namespace="2a1a05e5-5b60-4b6c-b7ab-c3137fc42b4b"/>
    <xsd:import namespace="2e4d4048-99e1-4105-8e63-5ad9f1b3a30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a1a05e5-5b60-4b6c-b7ab-c3137fc42b4b" elementFormDefault="qualified">
    <xsd:import namespace="http://schemas.microsoft.com/office/2006/documentManagement/types"/>
    <xsd:import namespace="http://schemas.microsoft.com/office/infopath/2007/PartnerControls"/>
    <xsd:element name="SharedWithUsers" ma:index="8" nillable="true" ma:displayName="Sdílí se s"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dílené s podrobnostmi"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e4d4048-99e1-4105-8e63-5ad9f1b3a306"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 obsahu"/>
        <xsd:element ref="dc:title" minOccurs="0" maxOccurs="1" ma:index="4" ma:displayName="Nadpis"/>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8EBEE59-F2E3-4078-9D16-2FE02F9460D3}">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82422E0C-5873-4623-B8CD-DFDD88B0AD0F}">
  <ds:schemaRefs>
    <ds:schemaRef ds:uri="http://schemas.microsoft.com/sharepoint/v3/contenttype/forms"/>
  </ds:schemaRefs>
</ds:datastoreItem>
</file>

<file path=customXml/itemProps3.xml><?xml version="1.0" encoding="utf-8"?>
<ds:datastoreItem xmlns:ds="http://schemas.openxmlformats.org/officeDocument/2006/customXml" ds:itemID="{97348FE0-4EB3-4167-8022-A79A5B6EB16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a1a05e5-5b60-4b6c-b7ab-c3137fc42b4b"/>
    <ds:schemaRef ds:uri="2e4d4048-99e1-4105-8e63-5ad9f1b3a30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225</TotalTime>
  <Words>809</Words>
  <Application>Microsoft Office PowerPoint</Application>
  <PresentationFormat>Předvádění na obrazovce (16:9)</PresentationFormat>
  <Paragraphs>95</Paragraphs>
  <Slides>13</Slides>
  <Notes>13</Notes>
  <HiddenSlides>0</HiddenSlides>
  <MMClips>0</MMClips>
  <ScaleCrop>false</ScaleCrop>
  <HeadingPairs>
    <vt:vector size="4" baseType="variant">
      <vt:variant>
        <vt:lpstr>Motiv</vt:lpstr>
      </vt:variant>
      <vt:variant>
        <vt:i4>1</vt:i4>
      </vt:variant>
      <vt:variant>
        <vt:lpstr>Nadpisy snímků</vt:lpstr>
      </vt:variant>
      <vt:variant>
        <vt:i4>13</vt:i4>
      </vt:variant>
    </vt:vector>
  </HeadingPairs>
  <TitlesOfParts>
    <vt:vector size="14" baseType="lpstr">
      <vt:lpstr>Simple Light</vt:lpstr>
      <vt:lpstr>JAK NA KOMIKS I</vt:lpstr>
      <vt:lpstr>Prezentace aplikace PowerPoint</vt:lpstr>
      <vt:lpstr>Mapa příběhu</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Jak na komiks I.</dc:title>
  <cp:lastModifiedBy>Kristýna Hejzlarová</cp:lastModifiedBy>
  <cp:revision>8</cp:revision>
  <dcterms:modified xsi:type="dcterms:W3CDTF">2020-04-27T10:05:42Z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0x010100130CB46985392D4BBC074602700B9B96</vt:lpwstr>
  </property>
</Properties>
</file>