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4"/>
  </p:sldMasterIdLst>
  <p:notesMasterIdLst>
    <p:notesMasterId r:id="rId20"/>
  </p:notesMasterIdLst>
  <p:sldIdLst>
    <p:sldId id="271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liška Masná | ADRA" initials="EM|A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73AE"/>
    <a:srgbClr val="C51C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91E11C6-436B-4C46-99BF-56E08ADC43C7}" v="62" dt="2020-04-27T09:43:21.904"/>
  </p1510:revLst>
</p1510:revInfo>
</file>

<file path=ppt/tableStyles.xml><?xml version="1.0" encoding="utf-8"?>
<a:tblStyleLst xmlns:a="http://schemas.openxmlformats.org/drawingml/2006/main" def="{031FC149-990E-4D1C-9AE2-305E241B0A7C}">
  <a:tblStyle styleId="{031FC149-990E-4D1C-9AE2-305E241B0A7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5765" autoAdjust="0"/>
  </p:normalViewPr>
  <p:slideViewPr>
    <p:cSldViewPr snapToGrid="0">
      <p:cViewPr varScale="1">
        <p:scale>
          <a:sx n="78" d="100"/>
          <a:sy n="78" d="100"/>
        </p:scale>
        <p:origin x="-1062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ška Masná | ADRA" userId="857be0a8-77d0-4521-bb90-16d33d156d4f" providerId="ADAL" clId="{7BCDA06C-DEEE-451D-8858-F523DB58C138}"/>
    <pc:docChg chg="undo redo custSel addSld delSld modSld">
      <pc:chgData name="Eliška Masná | ADRA" userId="857be0a8-77d0-4521-bb90-16d33d156d4f" providerId="ADAL" clId="{7BCDA06C-DEEE-451D-8858-F523DB58C138}" dt="2020-04-24T14:12:50.729" v="735" actId="108"/>
      <pc:docMkLst>
        <pc:docMk/>
      </pc:docMkLst>
      <pc:sldChg chg="addSp modSp del mod">
        <pc:chgData name="Eliška Masná | ADRA" userId="857be0a8-77d0-4521-bb90-16d33d156d4f" providerId="ADAL" clId="{7BCDA06C-DEEE-451D-8858-F523DB58C138}" dt="2020-04-24T12:38:16.464" v="63" actId="47"/>
        <pc:sldMkLst>
          <pc:docMk/>
          <pc:sldMk cId="0" sldId="256"/>
        </pc:sldMkLst>
        <pc:spChg chg="add mod ord">
          <ac:chgData name="Eliška Masná | ADRA" userId="857be0a8-77d0-4521-bb90-16d33d156d4f" providerId="ADAL" clId="{7BCDA06C-DEEE-451D-8858-F523DB58C138}" dt="2020-04-24T12:20:07.502" v="17" actId="208"/>
          <ac:spMkLst>
            <pc:docMk/>
            <pc:sldMk cId="0" sldId="256"/>
            <ac:spMk id="2" creationId="{A605BC26-EF6A-46C2-BD4D-BF14E84AE0D4}"/>
          </ac:spMkLst>
        </pc:spChg>
        <pc:spChg chg="mod">
          <ac:chgData name="Eliška Masná | ADRA" userId="857be0a8-77d0-4521-bb90-16d33d156d4f" providerId="ADAL" clId="{7BCDA06C-DEEE-451D-8858-F523DB58C138}" dt="2020-04-24T12:19:38.533" v="14" actId="1076"/>
          <ac:spMkLst>
            <pc:docMk/>
            <pc:sldMk cId="0" sldId="256"/>
            <ac:spMk id="55" creationId="{00000000-0000-0000-0000-000000000000}"/>
          </ac:spMkLst>
        </pc:spChg>
        <pc:spChg chg="mod">
          <ac:chgData name="Eliška Masná | ADRA" userId="857be0a8-77d0-4521-bb90-16d33d156d4f" providerId="ADAL" clId="{7BCDA06C-DEEE-451D-8858-F523DB58C138}" dt="2020-04-24T12:19:17.844" v="9" actId="14100"/>
          <ac:spMkLst>
            <pc:docMk/>
            <pc:sldMk cId="0" sldId="256"/>
            <ac:spMk id="56" creationId="{00000000-0000-0000-0000-000000000000}"/>
          </ac:spMkLst>
        </pc:spChg>
        <pc:grpChg chg="mod">
          <ac:chgData name="Eliška Masná | ADRA" userId="857be0a8-77d0-4521-bb90-16d33d156d4f" providerId="ADAL" clId="{7BCDA06C-DEEE-451D-8858-F523DB58C138}" dt="2020-04-24T12:18:13.725" v="1" actId="14100"/>
          <ac:grpSpMkLst>
            <pc:docMk/>
            <pc:sldMk cId="0" sldId="256"/>
            <ac:grpSpMk id="7" creationId="{259F7A5C-EF74-4BC4-AE68-B2FBEED83931}"/>
          </ac:grpSpMkLst>
        </pc:grpChg>
        <pc:picChg chg="mod ord">
          <ac:chgData name="Eliška Masná | ADRA" userId="857be0a8-77d0-4521-bb90-16d33d156d4f" providerId="ADAL" clId="{7BCDA06C-DEEE-451D-8858-F523DB58C138}" dt="2020-04-24T12:19:42.320" v="15" actId="167"/>
          <ac:picMkLst>
            <pc:docMk/>
            <pc:sldMk cId="0" sldId="256"/>
            <ac:picMk id="54" creationId="{00000000-0000-0000-0000-000000000000}"/>
          </ac:picMkLst>
        </pc:picChg>
      </pc:sldChg>
      <pc:sldChg chg="addSp modSp mod addCm modCm">
        <pc:chgData name="Eliška Masná | ADRA" userId="857be0a8-77d0-4521-bb90-16d33d156d4f" providerId="ADAL" clId="{7BCDA06C-DEEE-451D-8858-F523DB58C138}" dt="2020-04-24T14:09:10.882" v="698" actId="5900"/>
        <pc:sldMkLst>
          <pc:docMk/>
          <pc:sldMk cId="0" sldId="257"/>
        </pc:sldMkLst>
        <pc:spChg chg="mod">
          <ac:chgData name="Eliška Masná | ADRA" userId="857be0a8-77d0-4521-bb90-16d33d156d4f" providerId="ADAL" clId="{7BCDA06C-DEEE-451D-8858-F523DB58C138}" dt="2020-04-24T13:31:36.071" v="348" actId="20577"/>
          <ac:spMkLst>
            <pc:docMk/>
            <pc:sldMk cId="0" sldId="257"/>
            <ac:spMk id="64" creationId="{00000000-0000-0000-0000-000000000000}"/>
          </ac:spMkLst>
        </pc:spChg>
        <pc:picChg chg="add mod ord">
          <ac:chgData name="Eliška Masná | ADRA" userId="857be0a8-77d0-4521-bb90-16d33d156d4f" providerId="ADAL" clId="{7BCDA06C-DEEE-451D-8858-F523DB58C138}" dt="2020-04-24T13:30:46.676" v="305" actId="1076"/>
          <ac:picMkLst>
            <pc:docMk/>
            <pc:sldMk cId="0" sldId="257"/>
            <ac:picMk id="2" creationId="{2E748A81-7159-4713-B875-54047BE12560}"/>
          </ac:picMkLst>
        </pc:picChg>
        <pc:picChg chg="mod">
          <ac:chgData name="Eliška Masná | ADRA" userId="857be0a8-77d0-4521-bb90-16d33d156d4f" providerId="ADAL" clId="{7BCDA06C-DEEE-451D-8858-F523DB58C138}" dt="2020-04-24T13:30:43.916" v="304" actId="1076"/>
          <ac:picMkLst>
            <pc:docMk/>
            <pc:sldMk cId="0" sldId="257"/>
            <ac:picMk id="63" creationId="{00000000-0000-0000-0000-000000000000}"/>
          </ac:picMkLst>
        </pc:picChg>
      </pc:sldChg>
      <pc:sldChg chg="addSp delSp modSp mod addCm delCm modCm">
        <pc:chgData name="Eliška Masná | ADRA" userId="857be0a8-77d0-4521-bb90-16d33d156d4f" providerId="ADAL" clId="{7BCDA06C-DEEE-451D-8858-F523DB58C138}" dt="2020-04-24T14:09:30.988" v="699" actId="207"/>
        <pc:sldMkLst>
          <pc:docMk/>
          <pc:sldMk cId="0" sldId="258"/>
        </pc:sldMkLst>
        <pc:spChg chg="mod">
          <ac:chgData name="Eliška Masná | ADRA" userId="857be0a8-77d0-4521-bb90-16d33d156d4f" providerId="ADAL" clId="{7BCDA06C-DEEE-451D-8858-F523DB58C138}" dt="2020-04-24T14:06:35.191" v="651" actId="14100"/>
          <ac:spMkLst>
            <pc:docMk/>
            <pc:sldMk cId="0" sldId="258"/>
            <ac:spMk id="69" creationId="{00000000-0000-0000-0000-000000000000}"/>
          </ac:spMkLst>
        </pc:spChg>
        <pc:spChg chg="mod">
          <ac:chgData name="Eliška Masná | ADRA" userId="857be0a8-77d0-4521-bb90-16d33d156d4f" providerId="ADAL" clId="{7BCDA06C-DEEE-451D-8858-F523DB58C138}" dt="2020-04-24T14:09:30.988" v="699" actId="207"/>
          <ac:spMkLst>
            <pc:docMk/>
            <pc:sldMk cId="0" sldId="258"/>
            <ac:spMk id="70" creationId="{00000000-0000-0000-0000-000000000000}"/>
          </ac:spMkLst>
        </pc:spChg>
        <pc:picChg chg="add mod">
          <ac:chgData name="Eliška Masná | ADRA" userId="857be0a8-77d0-4521-bb90-16d33d156d4f" providerId="ADAL" clId="{7BCDA06C-DEEE-451D-8858-F523DB58C138}" dt="2020-04-24T14:01:10.923" v="555" actId="1076"/>
          <ac:picMkLst>
            <pc:docMk/>
            <pc:sldMk cId="0" sldId="258"/>
            <ac:picMk id="3" creationId="{D39F42D5-705D-4238-8B00-15BEDC9B5767}"/>
          </ac:picMkLst>
        </pc:picChg>
        <pc:picChg chg="add del mod">
          <ac:chgData name="Eliška Masná | ADRA" userId="857be0a8-77d0-4521-bb90-16d33d156d4f" providerId="ADAL" clId="{7BCDA06C-DEEE-451D-8858-F523DB58C138}" dt="2020-04-24T14:02:52.910" v="598" actId="478"/>
          <ac:picMkLst>
            <pc:docMk/>
            <pc:sldMk cId="0" sldId="258"/>
            <ac:picMk id="5" creationId="{B2F31961-0649-439C-A739-86DFC9DBE12A}"/>
          </ac:picMkLst>
        </pc:picChg>
        <pc:picChg chg="add mod">
          <ac:chgData name="Eliška Masná | ADRA" userId="857be0a8-77d0-4521-bb90-16d33d156d4f" providerId="ADAL" clId="{7BCDA06C-DEEE-451D-8858-F523DB58C138}" dt="2020-04-24T14:07:27.654" v="695" actId="1038"/>
          <ac:picMkLst>
            <pc:docMk/>
            <pc:sldMk cId="0" sldId="258"/>
            <ac:picMk id="7" creationId="{FD1F3395-3B5C-4242-B044-27A8D62B5BFF}"/>
          </ac:picMkLst>
        </pc:picChg>
        <pc:picChg chg="add mod">
          <ac:chgData name="Eliška Masná | ADRA" userId="857be0a8-77d0-4521-bb90-16d33d156d4f" providerId="ADAL" clId="{7BCDA06C-DEEE-451D-8858-F523DB58C138}" dt="2020-04-24T14:06:38.861" v="652" actId="1076"/>
          <ac:picMkLst>
            <pc:docMk/>
            <pc:sldMk cId="0" sldId="258"/>
            <ac:picMk id="9" creationId="{88201C00-1800-45B4-BD44-42DDA5A7AEC9}"/>
          </ac:picMkLst>
        </pc:picChg>
        <pc:picChg chg="del mod">
          <ac:chgData name="Eliška Masná | ADRA" userId="857be0a8-77d0-4521-bb90-16d33d156d4f" providerId="ADAL" clId="{7BCDA06C-DEEE-451D-8858-F523DB58C138}" dt="2020-04-24T13:59:55.839" v="537" actId="478"/>
          <ac:picMkLst>
            <pc:docMk/>
            <pc:sldMk cId="0" sldId="258"/>
            <ac:picMk id="71" creationId="{00000000-0000-0000-0000-000000000000}"/>
          </ac:picMkLst>
        </pc:picChg>
      </pc:sldChg>
      <pc:sldChg chg="addSp delSp modSp mod">
        <pc:chgData name="Eliška Masná | ADRA" userId="857be0a8-77d0-4521-bb90-16d33d156d4f" providerId="ADAL" clId="{7BCDA06C-DEEE-451D-8858-F523DB58C138}" dt="2020-04-24T13:54:12.907" v="535" actId="207"/>
        <pc:sldMkLst>
          <pc:docMk/>
          <pc:sldMk cId="0" sldId="259"/>
        </pc:sldMkLst>
        <pc:spChg chg="add del mod">
          <ac:chgData name="Eliška Masná | ADRA" userId="857be0a8-77d0-4521-bb90-16d33d156d4f" providerId="ADAL" clId="{7BCDA06C-DEEE-451D-8858-F523DB58C138}" dt="2020-04-24T13:30:15.158" v="298" actId="11529"/>
          <ac:spMkLst>
            <pc:docMk/>
            <pc:sldMk cId="0" sldId="259"/>
            <ac:spMk id="4" creationId="{0F98331E-9542-4E41-8E76-71A453C0E3FE}"/>
          </ac:spMkLst>
        </pc:spChg>
        <pc:spChg chg="mod">
          <ac:chgData name="Eliška Masná | ADRA" userId="857be0a8-77d0-4521-bb90-16d33d156d4f" providerId="ADAL" clId="{7BCDA06C-DEEE-451D-8858-F523DB58C138}" dt="2020-04-24T13:54:12.907" v="535" actId="207"/>
          <ac:spMkLst>
            <pc:docMk/>
            <pc:sldMk cId="0" sldId="259"/>
            <ac:spMk id="5" creationId="{18D43048-89EE-4A4E-9737-58995A3D10E6}"/>
          </ac:spMkLst>
        </pc:spChg>
      </pc:sldChg>
      <pc:sldChg chg="addSp delSp modSp mod">
        <pc:chgData name="Eliška Masná | ADRA" userId="857be0a8-77d0-4521-bb90-16d33d156d4f" providerId="ADAL" clId="{7BCDA06C-DEEE-451D-8858-F523DB58C138}" dt="2020-04-24T13:37:04.380" v="388" actId="1076"/>
        <pc:sldMkLst>
          <pc:docMk/>
          <pc:sldMk cId="0" sldId="260"/>
        </pc:sldMkLst>
        <pc:spChg chg="add del mod">
          <ac:chgData name="Eliška Masná | ADRA" userId="857be0a8-77d0-4521-bb90-16d33d156d4f" providerId="ADAL" clId="{7BCDA06C-DEEE-451D-8858-F523DB58C138}" dt="2020-04-24T13:14:04.205" v="158" actId="478"/>
          <ac:spMkLst>
            <pc:docMk/>
            <pc:sldMk cId="0" sldId="260"/>
            <ac:spMk id="6" creationId="{D4A488C1-B345-437F-9136-F3F7494A935C}"/>
          </ac:spMkLst>
        </pc:spChg>
        <pc:spChg chg="mod">
          <ac:chgData name="Eliška Masná | ADRA" userId="857be0a8-77d0-4521-bb90-16d33d156d4f" providerId="ADAL" clId="{7BCDA06C-DEEE-451D-8858-F523DB58C138}" dt="2020-04-24T13:11:13.995" v="86" actId="1076"/>
          <ac:spMkLst>
            <pc:docMk/>
            <pc:sldMk cId="0" sldId="260"/>
            <ac:spMk id="83" creationId="{00000000-0000-0000-0000-000000000000}"/>
          </ac:spMkLst>
        </pc:spChg>
        <pc:spChg chg="mod">
          <ac:chgData name="Eliška Masná | ADRA" userId="857be0a8-77d0-4521-bb90-16d33d156d4f" providerId="ADAL" clId="{7BCDA06C-DEEE-451D-8858-F523DB58C138}" dt="2020-04-24T13:12:21.149" v="137" actId="20577"/>
          <ac:spMkLst>
            <pc:docMk/>
            <pc:sldMk cId="0" sldId="260"/>
            <ac:spMk id="85" creationId="{00000000-0000-0000-0000-000000000000}"/>
          </ac:spMkLst>
        </pc:spChg>
        <pc:spChg chg="add del mod">
          <ac:chgData name="Eliška Masná | ADRA" userId="857be0a8-77d0-4521-bb90-16d33d156d4f" providerId="ADAL" clId="{7BCDA06C-DEEE-451D-8858-F523DB58C138}" dt="2020-04-24T13:37:04.380" v="388" actId="1076"/>
          <ac:spMkLst>
            <pc:docMk/>
            <pc:sldMk cId="0" sldId="260"/>
            <ac:spMk id="86" creationId="{00000000-0000-0000-0000-000000000000}"/>
          </ac:spMkLst>
        </pc:spChg>
        <pc:picChg chg="mod">
          <ac:chgData name="Eliška Masná | ADRA" userId="857be0a8-77d0-4521-bb90-16d33d156d4f" providerId="ADAL" clId="{7BCDA06C-DEEE-451D-8858-F523DB58C138}" dt="2020-04-24T13:36:59.100" v="387" actId="1076"/>
          <ac:picMkLst>
            <pc:docMk/>
            <pc:sldMk cId="0" sldId="260"/>
            <ac:picMk id="84" creationId="{00000000-0000-0000-0000-000000000000}"/>
          </ac:picMkLst>
        </pc:picChg>
      </pc:sldChg>
      <pc:sldChg chg="modSp mod">
        <pc:chgData name="Eliška Masná | ADRA" userId="857be0a8-77d0-4521-bb90-16d33d156d4f" providerId="ADAL" clId="{7BCDA06C-DEEE-451D-8858-F523DB58C138}" dt="2020-04-24T13:37:12.596" v="391" actId="14100"/>
        <pc:sldMkLst>
          <pc:docMk/>
          <pc:sldMk cId="0" sldId="262"/>
        </pc:sldMkLst>
        <pc:spChg chg="mod">
          <ac:chgData name="Eliška Masná | ADRA" userId="857be0a8-77d0-4521-bb90-16d33d156d4f" providerId="ADAL" clId="{7BCDA06C-DEEE-451D-8858-F523DB58C138}" dt="2020-04-24T13:20:51.940" v="243" actId="1076"/>
          <ac:spMkLst>
            <pc:docMk/>
            <pc:sldMk cId="0" sldId="262"/>
            <ac:spMk id="99" creationId="{00000000-0000-0000-0000-000000000000}"/>
          </ac:spMkLst>
        </pc:spChg>
        <pc:spChg chg="mod">
          <ac:chgData name="Eliška Masná | ADRA" userId="857be0a8-77d0-4521-bb90-16d33d156d4f" providerId="ADAL" clId="{7BCDA06C-DEEE-451D-8858-F523DB58C138}" dt="2020-04-24T13:37:12.596" v="391" actId="14100"/>
          <ac:spMkLst>
            <pc:docMk/>
            <pc:sldMk cId="0" sldId="262"/>
            <ac:spMk id="100" creationId="{00000000-0000-0000-0000-000000000000}"/>
          </ac:spMkLst>
        </pc:spChg>
        <pc:picChg chg="mod">
          <ac:chgData name="Eliška Masná | ADRA" userId="857be0a8-77d0-4521-bb90-16d33d156d4f" providerId="ADAL" clId="{7BCDA06C-DEEE-451D-8858-F523DB58C138}" dt="2020-04-24T13:36:53.356" v="386" actId="1076"/>
          <ac:picMkLst>
            <pc:docMk/>
            <pc:sldMk cId="0" sldId="262"/>
            <ac:picMk id="98" creationId="{00000000-0000-0000-0000-000000000000}"/>
          </ac:picMkLst>
        </pc:picChg>
      </pc:sldChg>
      <pc:sldChg chg="addSp delSp modSp mod">
        <pc:chgData name="Eliška Masná | ADRA" userId="857be0a8-77d0-4521-bb90-16d33d156d4f" providerId="ADAL" clId="{7BCDA06C-DEEE-451D-8858-F523DB58C138}" dt="2020-04-24T13:48:17.310" v="485" actId="1076"/>
        <pc:sldMkLst>
          <pc:docMk/>
          <pc:sldMk cId="0" sldId="264"/>
        </pc:sldMkLst>
        <pc:spChg chg="add del mod">
          <ac:chgData name="Eliška Masná | ADRA" userId="857be0a8-77d0-4521-bb90-16d33d156d4f" providerId="ADAL" clId="{7BCDA06C-DEEE-451D-8858-F523DB58C138}" dt="2020-04-24T13:38:31.434" v="399" actId="478"/>
          <ac:spMkLst>
            <pc:docMk/>
            <pc:sldMk cId="0" sldId="264"/>
            <ac:spMk id="2" creationId="{B92343B7-629D-40C8-B1E7-AA3D8342C32E}"/>
          </ac:spMkLst>
        </pc:spChg>
        <pc:spChg chg="mod">
          <ac:chgData name="Eliška Masná | ADRA" userId="857be0a8-77d0-4521-bb90-16d33d156d4f" providerId="ADAL" clId="{7BCDA06C-DEEE-451D-8858-F523DB58C138}" dt="2020-04-24T13:46:49.081" v="474" actId="20577"/>
          <ac:spMkLst>
            <pc:docMk/>
            <pc:sldMk cId="0" sldId="264"/>
            <ac:spMk id="114" creationId="{00000000-0000-0000-0000-000000000000}"/>
          </ac:spMkLst>
        </pc:spChg>
        <pc:graphicFrameChg chg="mod modGraphic">
          <ac:chgData name="Eliška Masná | ADRA" userId="857be0a8-77d0-4521-bb90-16d33d156d4f" providerId="ADAL" clId="{7BCDA06C-DEEE-451D-8858-F523DB58C138}" dt="2020-04-24T13:46:38.631" v="468" actId="114"/>
          <ac:graphicFrameMkLst>
            <pc:docMk/>
            <pc:sldMk cId="0" sldId="264"/>
            <ac:graphicFrameMk id="112" creationId="{00000000-0000-0000-0000-000000000000}"/>
          </ac:graphicFrameMkLst>
        </pc:graphicFrameChg>
        <pc:picChg chg="mod">
          <ac:chgData name="Eliška Masná | ADRA" userId="857be0a8-77d0-4521-bb90-16d33d156d4f" providerId="ADAL" clId="{7BCDA06C-DEEE-451D-8858-F523DB58C138}" dt="2020-04-24T13:48:17.310" v="485" actId="1076"/>
          <ac:picMkLst>
            <pc:docMk/>
            <pc:sldMk cId="0" sldId="264"/>
            <ac:picMk id="113" creationId="{00000000-0000-0000-0000-000000000000}"/>
          </ac:picMkLst>
        </pc:picChg>
      </pc:sldChg>
      <pc:sldChg chg="modSp mod">
        <pc:chgData name="Eliška Masná | ADRA" userId="857be0a8-77d0-4521-bb90-16d33d156d4f" providerId="ADAL" clId="{7BCDA06C-DEEE-451D-8858-F523DB58C138}" dt="2020-04-24T13:42:24.714" v="427" actId="1038"/>
        <pc:sldMkLst>
          <pc:docMk/>
          <pc:sldMk cId="0" sldId="266"/>
        </pc:sldMkLst>
        <pc:spChg chg="mod">
          <ac:chgData name="Eliška Masná | ADRA" userId="857be0a8-77d0-4521-bb90-16d33d156d4f" providerId="ADAL" clId="{7BCDA06C-DEEE-451D-8858-F523DB58C138}" dt="2020-04-24T13:41:27.600" v="411" actId="113"/>
          <ac:spMkLst>
            <pc:docMk/>
            <pc:sldMk cId="0" sldId="266"/>
            <ac:spMk id="128" creationId="{00000000-0000-0000-0000-000000000000}"/>
          </ac:spMkLst>
        </pc:spChg>
        <pc:graphicFrameChg chg="mod modGraphic">
          <ac:chgData name="Eliška Masná | ADRA" userId="857be0a8-77d0-4521-bb90-16d33d156d4f" providerId="ADAL" clId="{7BCDA06C-DEEE-451D-8858-F523DB58C138}" dt="2020-04-24T13:42:09.523" v="414"/>
          <ac:graphicFrameMkLst>
            <pc:docMk/>
            <pc:sldMk cId="0" sldId="266"/>
            <ac:graphicFrameMk id="126" creationId="{00000000-0000-0000-0000-000000000000}"/>
          </ac:graphicFrameMkLst>
        </pc:graphicFrameChg>
        <pc:picChg chg="mod">
          <ac:chgData name="Eliška Masná | ADRA" userId="857be0a8-77d0-4521-bb90-16d33d156d4f" providerId="ADAL" clId="{7BCDA06C-DEEE-451D-8858-F523DB58C138}" dt="2020-04-24T13:42:24.714" v="427" actId="1038"/>
          <ac:picMkLst>
            <pc:docMk/>
            <pc:sldMk cId="0" sldId="266"/>
            <ac:picMk id="127" creationId="{00000000-0000-0000-0000-000000000000}"/>
          </ac:picMkLst>
        </pc:picChg>
      </pc:sldChg>
      <pc:sldChg chg="modSp mod">
        <pc:chgData name="Eliška Masná | ADRA" userId="857be0a8-77d0-4521-bb90-16d33d156d4f" providerId="ADAL" clId="{7BCDA06C-DEEE-451D-8858-F523DB58C138}" dt="2020-04-24T13:43:33.042" v="429" actId="1076"/>
        <pc:sldMkLst>
          <pc:docMk/>
          <pc:sldMk cId="0" sldId="267"/>
        </pc:sldMkLst>
        <pc:spChg chg="mod">
          <ac:chgData name="Eliška Masná | ADRA" userId="857be0a8-77d0-4521-bb90-16d33d156d4f" providerId="ADAL" clId="{7BCDA06C-DEEE-451D-8858-F523DB58C138}" dt="2020-04-24T13:43:33.042" v="429" actId="1076"/>
          <ac:spMkLst>
            <pc:docMk/>
            <pc:sldMk cId="0" sldId="267"/>
            <ac:spMk id="6" creationId="{77ED02C7-8882-469D-B376-F350C6BA1FB7}"/>
          </ac:spMkLst>
        </pc:spChg>
      </pc:sldChg>
      <pc:sldChg chg="addSp delSp modSp mod">
        <pc:chgData name="Eliška Masná | ADRA" userId="857be0a8-77d0-4521-bb90-16d33d156d4f" providerId="ADAL" clId="{7BCDA06C-DEEE-451D-8858-F523DB58C138}" dt="2020-04-24T14:10:46.993" v="727" actId="20577"/>
        <pc:sldMkLst>
          <pc:docMk/>
          <pc:sldMk cId="0" sldId="268"/>
        </pc:sldMkLst>
        <pc:spChg chg="mod topLvl">
          <ac:chgData name="Eliška Masná | ADRA" userId="857be0a8-77d0-4521-bb90-16d33d156d4f" providerId="ADAL" clId="{7BCDA06C-DEEE-451D-8858-F523DB58C138}" dt="2020-04-24T14:10:46.993" v="727" actId="20577"/>
          <ac:spMkLst>
            <pc:docMk/>
            <pc:sldMk cId="0" sldId="268"/>
            <ac:spMk id="141" creationId="{00000000-0000-0000-0000-000000000000}"/>
          </ac:spMkLst>
        </pc:spChg>
        <pc:spChg chg="del">
          <ac:chgData name="Eliška Masná | ADRA" userId="857be0a8-77d0-4521-bb90-16d33d156d4f" providerId="ADAL" clId="{7BCDA06C-DEEE-451D-8858-F523DB58C138}" dt="2020-04-24T13:48:05.778" v="484" actId="478"/>
          <ac:spMkLst>
            <pc:docMk/>
            <pc:sldMk cId="0" sldId="268"/>
            <ac:spMk id="142" creationId="{00000000-0000-0000-0000-000000000000}"/>
          </ac:spMkLst>
        </pc:spChg>
        <pc:spChg chg="mod">
          <ac:chgData name="Eliška Masná | ADRA" userId="857be0a8-77d0-4521-bb90-16d33d156d4f" providerId="ADAL" clId="{7BCDA06C-DEEE-451D-8858-F523DB58C138}" dt="2020-04-24T13:52:44.725" v="525" actId="120"/>
          <ac:spMkLst>
            <pc:docMk/>
            <pc:sldMk cId="0" sldId="268"/>
            <ac:spMk id="143" creationId="{00000000-0000-0000-0000-000000000000}"/>
          </ac:spMkLst>
        </pc:spChg>
        <pc:grpChg chg="add del mod">
          <ac:chgData name="Eliška Masná | ADRA" userId="857be0a8-77d0-4521-bb90-16d33d156d4f" providerId="ADAL" clId="{7BCDA06C-DEEE-451D-8858-F523DB58C138}" dt="2020-04-24T13:48:46.993" v="488" actId="165"/>
          <ac:grpSpMkLst>
            <pc:docMk/>
            <pc:sldMk cId="0" sldId="268"/>
            <ac:grpSpMk id="2" creationId="{F9CE0F3D-7C36-4CD9-BBC1-8895BBF69073}"/>
          </ac:grpSpMkLst>
        </pc:grpChg>
        <pc:picChg chg="mod topLvl">
          <ac:chgData name="Eliška Masná | ADRA" userId="857be0a8-77d0-4521-bb90-16d33d156d4f" providerId="ADAL" clId="{7BCDA06C-DEEE-451D-8858-F523DB58C138}" dt="2020-04-24T13:51:02.780" v="513" actId="1076"/>
          <ac:picMkLst>
            <pc:docMk/>
            <pc:sldMk cId="0" sldId="268"/>
            <ac:picMk id="140" creationId="{00000000-0000-0000-0000-000000000000}"/>
          </ac:picMkLst>
        </pc:picChg>
      </pc:sldChg>
      <pc:sldChg chg="modSp mod">
        <pc:chgData name="Eliška Masná | ADRA" userId="857be0a8-77d0-4521-bb90-16d33d156d4f" providerId="ADAL" clId="{7BCDA06C-DEEE-451D-8858-F523DB58C138}" dt="2020-04-24T14:12:50.729" v="735" actId="108"/>
        <pc:sldMkLst>
          <pc:docMk/>
          <pc:sldMk cId="0" sldId="269"/>
        </pc:sldMkLst>
        <pc:spChg chg="mod">
          <ac:chgData name="Eliška Masná | ADRA" userId="857be0a8-77d0-4521-bb90-16d33d156d4f" providerId="ADAL" clId="{7BCDA06C-DEEE-451D-8858-F523DB58C138}" dt="2020-04-24T14:12:50.729" v="735" actId="108"/>
          <ac:spMkLst>
            <pc:docMk/>
            <pc:sldMk cId="0" sldId="269"/>
            <ac:spMk id="5" creationId="{80C3E922-2EC8-4AF2-A019-E8F27032FB24}"/>
          </ac:spMkLst>
        </pc:spChg>
        <pc:picChg chg="mod">
          <ac:chgData name="Eliška Masná | ADRA" userId="857be0a8-77d0-4521-bb90-16d33d156d4f" providerId="ADAL" clId="{7BCDA06C-DEEE-451D-8858-F523DB58C138}" dt="2020-04-24T13:52:58.789" v="526" actId="1076"/>
          <ac:picMkLst>
            <pc:docMk/>
            <pc:sldMk cId="0" sldId="269"/>
            <ac:picMk id="149" creationId="{00000000-0000-0000-0000-000000000000}"/>
          </ac:picMkLst>
        </pc:picChg>
      </pc:sldChg>
      <pc:sldChg chg="modSp mod">
        <pc:chgData name="Eliška Masná | ADRA" userId="857be0a8-77d0-4521-bb90-16d33d156d4f" providerId="ADAL" clId="{7BCDA06C-DEEE-451D-8858-F523DB58C138}" dt="2020-04-24T14:10:57.112" v="734" actId="242"/>
        <pc:sldMkLst>
          <pc:docMk/>
          <pc:sldMk cId="0" sldId="270"/>
        </pc:sldMkLst>
        <pc:spChg chg="mod">
          <ac:chgData name="Eliška Masná | ADRA" userId="857be0a8-77d0-4521-bb90-16d33d156d4f" providerId="ADAL" clId="{7BCDA06C-DEEE-451D-8858-F523DB58C138}" dt="2020-04-24T14:10:57.112" v="734" actId="242"/>
          <ac:spMkLst>
            <pc:docMk/>
            <pc:sldMk cId="0" sldId="270"/>
            <ac:spMk id="155" creationId="{00000000-0000-0000-0000-000000000000}"/>
          </ac:spMkLst>
        </pc:spChg>
        <pc:spChg chg="mod">
          <ac:chgData name="Eliška Masná | ADRA" userId="857be0a8-77d0-4521-bb90-16d33d156d4f" providerId="ADAL" clId="{7BCDA06C-DEEE-451D-8858-F523DB58C138}" dt="2020-04-24T14:10:08.498" v="707" actId="20577"/>
          <ac:spMkLst>
            <pc:docMk/>
            <pc:sldMk cId="0" sldId="270"/>
            <ac:spMk id="158" creationId="{00000000-0000-0000-0000-000000000000}"/>
          </ac:spMkLst>
        </pc:spChg>
        <pc:picChg chg="mod">
          <ac:chgData name="Eliška Masná | ADRA" userId="857be0a8-77d0-4521-bb90-16d33d156d4f" providerId="ADAL" clId="{7BCDA06C-DEEE-451D-8858-F523DB58C138}" dt="2020-04-24T13:45:07.823" v="454" actId="1037"/>
          <ac:picMkLst>
            <pc:docMk/>
            <pc:sldMk cId="0" sldId="270"/>
            <ac:picMk id="157" creationId="{00000000-0000-0000-0000-000000000000}"/>
          </ac:picMkLst>
        </pc:picChg>
      </pc:sldChg>
      <pc:sldChg chg="addSp delSp modSp add mod">
        <pc:chgData name="Eliška Masná | ADRA" userId="857be0a8-77d0-4521-bb90-16d33d156d4f" providerId="ADAL" clId="{7BCDA06C-DEEE-451D-8858-F523DB58C138}" dt="2020-04-24T12:38:52.801" v="76" actId="1036"/>
        <pc:sldMkLst>
          <pc:docMk/>
          <pc:sldMk cId="4282984202" sldId="271"/>
        </pc:sldMkLst>
        <pc:spChg chg="del">
          <ac:chgData name="Eliška Masná | ADRA" userId="857be0a8-77d0-4521-bb90-16d33d156d4f" providerId="ADAL" clId="{7BCDA06C-DEEE-451D-8858-F523DB58C138}" dt="2020-04-24T12:23:14.166" v="19" actId="478"/>
          <ac:spMkLst>
            <pc:docMk/>
            <pc:sldMk cId="4282984202" sldId="271"/>
            <ac:spMk id="2" creationId="{A605BC26-EF6A-46C2-BD4D-BF14E84AE0D4}"/>
          </ac:spMkLst>
        </pc:spChg>
        <pc:spChg chg="add del mod ord">
          <ac:chgData name="Eliška Masná | ADRA" userId="857be0a8-77d0-4521-bb90-16d33d156d4f" providerId="ADAL" clId="{7BCDA06C-DEEE-451D-8858-F523DB58C138}" dt="2020-04-24T12:36:27.648" v="57" actId="478"/>
          <ac:spMkLst>
            <pc:docMk/>
            <pc:sldMk cId="4282984202" sldId="271"/>
            <ac:spMk id="3" creationId="{B0FAADB5-744F-42BC-8842-4EFE446123BD}"/>
          </ac:spMkLst>
        </pc:spChg>
        <pc:spChg chg="add del mod">
          <ac:chgData name="Eliška Masná | ADRA" userId="857be0a8-77d0-4521-bb90-16d33d156d4f" providerId="ADAL" clId="{7BCDA06C-DEEE-451D-8858-F523DB58C138}" dt="2020-04-24T12:36:24.229" v="56" actId="478"/>
          <ac:spMkLst>
            <pc:docMk/>
            <pc:sldMk cId="4282984202" sldId="271"/>
            <ac:spMk id="5" creationId="{32938167-DA3B-4CA1-A989-5AF2B4DF08FB}"/>
          </ac:spMkLst>
        </pc:spChg>
        <pc:spChg chg="add del mod">
          <ac:chgData name="Eliška Masná | ADRA" userId="857be0a8-77d0-4521-bb90-16d33d156d4f" providerId="ADAL" clId="{7BCDA06C-DEEE-451D-8858-F523DB58C138}" dt="2020-04-24T12:38:19.424" v="64" actId="478"/>
          <ac:spMkLst>
            <pc:docMk/>
            <pc:sldMk cId="4282984202" sldId="271"/>
            <ac:spMk id="6" creationId="{BA46BD0F-AD06-4E67-913F-3D9BC560155C}"/>
          </ac:spMkLst>
        </pc:spChg>
        <pc:spChg chg="add del mod">
          <ac:chgData name="Eliška Masná | ADRA" userId="857be0a8-77d0-4521-bb90-16d33d156d4f" providerId="ADAL" clId="{7BCDA06C-DEEE-451D-8858-F523DB58C138}" dt="2020-04-24T12:38:42.728" v="68" actId="113"/>
          <ac:spMkLst>
            <pc:docMk/>
            <pc:sldMk cId="4282984202" sldId="271"/>
            <ac:spMk id="55" creationId="{00000000-0000-0000-0000-000000000000}"/>
          </ac:spMkLst>
        </pc:spChg>
        <pc:picChg chg="mod ord">
          <ac:chgData name="Eliška Masná | ADRA" userId="857be0a8-77d0-4521-bb90-16d33d156d4f" providerId="ADAL" clId="{7BCDA06C-DEEE-451D-8858-F523DB58C138}" dt="2020-04-24T12:38:52.801" v="76" actId="1036"/>
          <ac:picMkLst>
            <pc:docMk/>
            <pc:sldMk cId="4282984202" sldId="271"/>
            <ac:picMk id="54" creationId="{00000000-0000-0000-0000-000000000000}"/>
          </ac:picMkLst>
        </pc:picChg>
      </pc:sldChg>
    </pc:docChg>
  </pc:docChgLst>
  <pc:docChgLst>
    <pc:chgData name="Eliška Masná | ADRA" userId="857be0a8-77d0-4521-bb90-16d33d156d4f" providerId="ADAL" clId="{D91E11C6-436B-4C46-99BF-56E08ADC43C7}"/>
    <pc:docChg chg="undo custSel modSld">
      <pc:chgData name="Eliška Masná | ADRA" userId="857be0a8-77d0-4521-bb90-16d33d156d4f" providerId="ADAL" clId="{D91E11C6-436B-4C46-99BF-56E08ADC43C7}" dt="2020-04-27T09:44:08.637" v="608" actId="1076"/>
      <pc:docMkLst>
        <pc:docMk/>
      </pc:docMkLst>
      <pc:sldChg chg="modSp mod delCm">
        <pc:chgData name="Eliška Masná | ADRA" userId="857be0a8-77d0-4521-bb90-16d33d156d4f" providerId="ADAL" clId="{D91E11C6-436B-4C46-99BF-56E08ADC43C7}" dt="2020-04-27T09:21:11.872" v="58" actId="1592"/>
        <pc:sldMkLst>
          <pc:docMk/>
          <pc:sldMk cId="0" sldId="257"/>
        </pc:sldMkLst>
        <pc:spChg chg="mod">
          <ac:chgData name="Eliška Masná | ADRA" userId="857be0a8-77d0-4521-bb90-16d33d156d4f" providerId="ADAL" clId="{D91E11C6-436B-4C46-99BF-56E08ADC43C7}" dt="2020-04-27T09:21:09.088" v="57" actId="20577"/>
          <ac:spMkLst>
            <pc:docMk/>
            <pc:sldMk cId="0" sldId="257"/>
            <ac:spMk id="64" creationId="{00000000-0000-0000-0000-000000000000}"/>
          </ac:spMkLst>
        </pc:spChg>
      </pc:sldChg>
      <pc:sldChg chg="addSp delSp modSp mod modNotesTx">
        <pc:chgData name="Eliška Masná | ADRA" userId="857be0a8-77d0-4521-bb90-16d33d156d4f" providerId="ADAL" clId="{D91E11C6-436B-4C46-99BF-56E08ADC43C7}" dt="2020-04-27T09:43:33.798" v="605" actId="313"/>
        <pc:sldMkLst>
          <pc:docMk/>
          <pc:sldMk cId="0" sldId="258"/>
        </pc:sldMkLst>
        <pc:spChg chg="add del mod">
          <ac:chgData name="Eliška Masná | ADRA" userId="857be0a8-77d0-4521-bb90-16d33d156d4f" providerId="ADAL" clId="{D91E11C6-436B-4C46-99BF-56E08ADC43C7}" dt="2020-04-27T09:34:49.961" v="449"/>
          <ac:spMkLst>
            <pc:docMk/>
            <pc:sldMk cId="0" sldId="258"/>
            <ac:spMk id="2" creationId="{869AE63A-85C8-4AFE-B7B8-95452A3363E7}"/>
          </ac:spMkLst>
        </pc:spChg>
        <pc:spChg chg="add del mod">
          <ac:chgData name="Eliška Masná | ADRA" userId="857be0a8-77d0-4521-bb90-16d33d156d4f" providerId="ADAL" clId="{D91E11C6-436B-4C46-99BF-56E08ADC43C7}" dt="2020-04-27T09:34:49.958" v="447" actId="478"/>
          <ac:spMkLst>
            <pc:docMk/>
            <pc:sldMk cId="0" sldId="258"/>
            <ac:spMk id="8" creationId="{183ABEFF-2163-4FC7-9A44-C04573B06BD9}"/>
          </ac:spMkLst>
        </pc:spChg>
        <pc:picChg chg="mod">
          <ac:chgData name="Eliška Masná | ADRA" userId="857be0a8-77d0-4521-bb90-16d33d156d4f" providerId="ADAL" clId="{D91E11C6-436B-4C46-99BF-56E08ADC43C7}" dt="2020-04-27T09:30:34.355" v="228"/>
          <ac:picMkLst>
            <pc:docMk/>
            <pc:sldMk cId="0" sldId="258"/>
            <ac:picMk id="7" creationId="{FD1F3395-3B5C-4242-B044-27A8D62B5BFF}"/>
          </ac:picMkLst>
        </pc:picChg>
        <pc:picChg chg="mod">
          <ac:chgData name="Eliška Masná | ADRA" userId="857be0a8-77d0-4521-bb90-16d33d156d4f" providerId="ADAL" clId="{D91E11C6-436B-4C46-99BF-56E08ADC43C7}" dt="2020-04-27T09:29:45.990" v="227"/>
          <ac:picMkLst>
            <pc:docMk/>
            <pc:sldMk cId="0" sldId="258"/>
            <ac:picMk id="9" creationId="{88201C00-1800-45B4-BD44-42DDA5A7AEC9}"/>
          </ac:picMkLst>
        </pc:picChg>
      </pc:sldChg>
      <pc:sldChg chg="modSp mod">
        <pc:chgData name="Eliška Masná | ADRA" userId="857be0a8-77d0-4521-bb90-16d33d156d4f" providerId="ADAL" clId="{D91E11C6-436B-4C46-99BF-56E08ADC43C7}" dt="2020-04-24T14:15:00.699" v="17" actId="1035"/>
        <pc:sldMkLst>
          <pc:docMk/>
          <pc:sldMk cId="0" sldId="260"/>
        </pc:sldMkLst>
        <pc:spChg chg="mod">
          <ac:chgData name="Eliška Masná | ADRA" userId="857be0a8-77d0-4521-bb90-16d33d156d4f" providerId="ADAL" clId="{D91E11C6-436B-4C46-99BF-56E08ADC43C7}" dt="2020-04-24T14:14:59.949" v="16" actId="1035"/>
          <ac:spMkLst>
            <pc:docMk/>
            <pc:sldMk cId="0" sldId="260"/>
            <ac:spMk id="85" creationId="{00000000-0000-0000-0000-000000000000}"/>
          </ac:spMkLst>
        </pc:spChg>
        <pc:spChg chg="mod">
          <ac:chgData name="Eliška Masná | ADRA" userId="857be0a8-77d0-4521-bb90-16d33d156d4f" providerId="ADAL" clId="{D91E11C6-436B-4C46-99BF-56E08ADC43C7}" dt="2020-04-24T14:14:59.320" v="15" actId="1076"/>
          <ac:spMkLst>
            <pc:docMk/>
            <pc:sldMk cId="0" sldId="260"/>
            <ac:spMk id="86" creationId="{00000000-0000-0000-0000-000000000000}"/>
          </ac:spMkLst>
        </pc:spChg>
        <pc:picChg chg="mod">
          <ac:chgData name="Eliška Masná | ADRA" userId="857be0a8-77d0-4521-bb90-16d33d156d4f" providerId="ADAL" clId="{D91E11C6-436B-4C46-99BF-56E08ADC43C7}" dt="2020-04-24T14:15:00.699" v="17" actId="1035"/>
          <ac:picMkLst>
            <pc:docMk/>
            <pc:sldMk cId="0" sldId="260"/>
            <ac:picMk id="84" creationId="{00000000-0000-0000-0000-000000000000}"/>
          </ac:picMkLst>
        </pc:picChg>
      </pc:sldChg>
      <pc:sldChg chg="modSp mod">
        <pc:chgData name="Eliška Masná | ADRA" userId="857be0a8-77d0-4521-bb90-16d33d156d4f" providerId="ADAL" clId="{D91E11C6-436B-4C46-99BF-56E08ADC43C7}" dt="2020-04-27T09:44:01.165" v="607" actId="120"/>
        <pc:sldMkLst>
          <pc:docMk/>
          <pc:sldMk cId="0" sldId="264"/>
        </pc:sldMkLst>
        <pc:graphicFrameChg chg="modGraphic">
          <ac:chgData name="Eliška Masná | ADRA" userId="857be0a8-77d0-4521-bb90-16d33d156d4f" providerId="ADAL" clId="{D91E11C6-436B-4C46-99BF-56E08ADC43C7}" dt="2020-04-27T09:44:01.165" v="607" actId="120"/>
          <ac:graphicFrameMkLst>
            <pc:docMk/>
            <pc:sldMk cId="0" sldId="264"/>
            <ac:graphicFrameMk id="112" creationId="{00000000-0000-0000-0000-000000000000}"/>
          </ac:graphicFrameMkLst>
        </pc:graphicFrameChg>
      </pc:sldChg>
      <pc:sldChg chg="modSp mod">
        <pc:chgData name="Eliška Masná | ADRA" userId="857be0a8-77d0-4521-bb90-16d33d156d4f" providerId="ADAL" clId="{D91E11C6-436B-4C46-99BF-56E08ADC43C7}" dt="2020-04-27T09:44:08.637" v="608" actId="1076"/>
        <pc:sldMkLst>
          <pc:docMk/>
          <pc:sldMk cId="0" sldId="268"/>
        </pc:sldMkLst>
        <pc:spChg chg="mod">
          <ac:chgData name="Eliška Masná | ADRA" userId="857be0a8-77d0-4521-bb90-16d33d156d4f" providerId="ADAL" clId="{D91E11C6-436B-4C46-99BF-56E08ADC43C7}" dt="2020-04-27T09:44:08.637" v="608" actId="1076"/>
          <ac:spMkLst>
            <pc:docMk/>
            <pc:sldMk cId="0" sldId="268"/>
            <ac:spMk id="14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7641693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7f9982089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7f9982089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990634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7f9982089c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7f9982089c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737756f996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737756f996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dirty="0"/>
              <a:t>Zdroj obrázku Vlajka: Wikipedie-Bangladéš, vlajka, </a:t>
            </a:r>
            <a:r>
              <a:rPr lang="cs-CZ" sz="1100" dirty="0"/>
              <a:t>[online]. </a:t>
            </a:r>
            <a:r>
              <a:rPr lang="cs-CZ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[</a:t>
            </a:r>
            <a:r>
              <a:rPr lang="cs-CZ" dirty="0"/>
              <a:t>Staženo 20.4.2020</a:t>
            </a:r>
            <a:r>
              <a:rPr lang="cs-CZ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]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cs-CZ" sz="800" dirty="0"/>
              <a:t>Zdroj obrázku 1: Wikipedie-Bangladéš, ortografická mapa Bangladéše, autor: Addicet04, 31.1.2012 [online]. [Staženo 20. 4. 2020]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cs-CZ" sz="800" dirty="0"/>
              <a:t>Zdroj obrázku 2: Zeměpisný web Daniela Svobody: Regionální geografie Jižní Asie - BANGLADÉŠ, 2007. [Staženo 20.4.2020].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cs-CZ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72ead6ca82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72ead6ca82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72a2f0e5ae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72a2f0e5ae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72ead6ca82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72ead6ca82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72a2f0e5ae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72a2f0e5ae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72ead6ca82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72ead6ca82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72a2f0e5ae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72a2f0e5ae_0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50" dirty="0">
              <a:solidFill>
                <a:srgbClr val="141414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72ead6ca82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72ead6ca82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72a2f0e5ae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72a2f0e5ae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10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72ead6ca82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72ead6ca82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72ead6ca82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72ead6ca82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72a2f0e5ae_0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72a2f0e5ae_0_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dra.cz/oddeleni-vzdelavani/komiksova-soutez/cile-udrzitelneho-rozvoje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s://www.banglakids.cz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calantika.cz/" TargetMode="External"/><Relationship Id="rId5" Type="http://schemas.openxmlformats.org/officeDocument/2006/relationships/hyperlink" Target="https://www.adra.cz/oddeleni-vzdelavani/komiksova-soutez" TargetMode="External"/><Relationship Id="rId4" Type="http://schemas.openxmlformats.org/officeDocument/2006/relationships/image" Target="../media/image1.png"/><Relationship Id="rId9" Type="http://schemas.openxmlformats.org/officeDocument/2006/relationships/hyperlink" Target="https://www.adra.cz/oddeleni-vzdelavani/komiksova-soutez/jak-s-komiksem-pracovat-ve-vyuce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cs.wikipedia.org/wiki/Banglad%C3%A9%C5%A1#/media/Soubor:BGD_orthographic.svg" TargetMode="External"/><Relationship Id="rId5" Type="http://schemas.openxmlformats.org/officeDocument/2006/relationships/image" Target="../media/image6.png"/><Relationship Id="rId4" Type="http://schemas.openxmlformats.org/officeDocument/2006/relationships/hyperlink" Target="https://commons.wikimedia.org/wiki/File:Flag_of_Bangladesh.sv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hyperlink" Target="http://www.calantika.cz/cz/sekce/slum-calantika-4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2926" y="2052896"/>
            <a:ext cx="2651401" cy="2651401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>
            <a:spLocks noGrp="1"/>
          </p:cNvSpPr>
          <p:nvPr>
            <p:ph type="ctrTitle"/>
          </p:nvPr>
        </p:nvSpPr>
        <p:spPr>
          <a:xfrm>
            <a:off x="568074" y="623423"/>
            <a:ext cx="8088816" cy="12691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5400" dirty="0">
                <a:solidFill>
                  <a:schemeClr val="tx1"/>
                </a:solidFill>
              </a:rPr>
              <a:t>JAK NA </a:t>
            </a:r>
            <a:r>
              <a:rPr lang="cs-CZ" sz="5400">
                <a:solidFill>
                  <a:schemeClr val="tx1"/>
                </a:solidFill>
              </a:rPr>
              <a:t>KOMIKS II</a:t>
            </a:r>
            <a:endParaRPr lang="cs-CZ" sz="5400" dirty="0">
              <a:solidFill>
                <a:schemeClr val="tx1"/>
              </a:solidFill>
            </a:endParaRPr>
          </a:p>
        </p:txBody>
      </p:sp>
      <p:sp>
        <p:nvSpPr>
          <p:cNvPr id="56" name="Google Shape;56;p13"/>
          <p:cNvSpPr txBox="1">
            <a:spLocks noGrp="1"/>
          </p:cNvSpPr>
          <p:nvPr>
            <p:ph type="subTitle" idx="1"/>
          </p:nvPr>
        </p:nvSpPr>
        <p:spPr>
          <a:xfrm>
            <a:off x="3298676" y="2775569"/>
            <a:ext cx="5533623" cy="107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dirty="0"/>
              <a:t>pracovní listy pro tvorbu komiksu 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dirty="0"/>
              <a:t>na příkladu Bangladéše</a:t>
            </a: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xmlns="" id="{259F7A5C-EF74-4BC4-AE68-B2FBEED83931}"/>
              </a:ext>
            </a:extLst>
          </p:cNvPr>
          <p:cNvGrpSpPr/>
          <p:nvPr/>
        </p:nvGrpSpPr>
        <p:grpSpPr>
          <a:xfrm>
            <a:off x="7477570" y="4044671"/>
            <a:ext cx="1354730" cy="863054"/>
            <a:chOff x="6180899" y="3253015"/>
            <a:chExt cx="2651401" cy="1654710"/>
          </a:xfrm>
        </p:grpSpPr>
        <p:pic>
          <p:nvPicPr>
            <p:cNvPr id="8" name="Google Shape;57;p13">
              <a:extLst>
                <a:ext uri="{FF2B5EF4-FFF2-40B4-BE49-F238E27FC236}">
                  <a16:creationId xmlns:a16="http://schemas.microsoft.com/office/drawing/2014/main" xmlns="" id="{2717BF85-5DE7-4621-A29C-E36AA8265D49}"/>
                </a:ext>
              </a:extLst>
            </p:cNvPr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380922" y="3253015"/>
              <a:ext cx="2251354" cy="59850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" name="Google Shape;58;p13">
              <a:extLst>
                <a:ext uri="{FF2B5EF4-FFF2-40B4-BE49-F238E27FC236}">
                  <a16:creationId xmlns:a16="http://schemas.microsoft.com/office/drawing/2014/main" xmlns="" id="{E8EF3A2F-7B78-4E40-BA9D-012860622DD0}"/>
                </a:ext>
              </a:extLst>
            </p:cNvPr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6180899" y="3963821"/>
              <a:ext cx="2651401" cy="943904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42829842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2E748A81-7159-4713-B875-54047BE125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776" y="555573"/>
            <a:ext cx="1805208" cy="2099936"/>
          </a:xfrm>
          <a:prstGeom prst="rect">
            <a:avLst/>
          </a:prstGeom>
        </p:spPr>
      </p:pic>
      <p:pic>
        <p:nvPicPr>
          <p:cNvPr id="63" name="Google Shape;63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97561" y="2073253"/>
            <a:ext cx="1943827" cy="1943827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4"/>
          <p:cNvSpPr txBox="1">
            <a:spLocks noGrp="1"/>
          </p:cNvSpPr>
          <p:nvPr>
            <p:ph type="body" idx="1"/>
          </p:nvPr>
        </p:nvSpPr>
        <p:spPr>
          <a:xfrm>
            <a:off x="2777383" y="627923"/>
            <a:ext cx="6054942" cy="407470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Clr>
                <a:schemeClr val="dk1"/>
              </a:buClr>
              <a:buSzPts val="1100"/>
              <a:buNone/>
            </a:pPr>
            <a:r>
              <a:rPr lang="cs" sz="1400" dirty="0"/>
              <a:t>Tyto pracovní listy jsou určeny pedagogům, kteří se svojí třídou chtějí pustit do tvorby komiksu - ať už v rámci </a:t>
            </a:r>
            <a:r>
              <a:rPr lang="cs" sz="1400" u="sng" dirty="0">
                <a:solidFill>
                  <a:schemeClr val="hlink"/>
                </a:solidFill>
                <a:hlinkClick r:id="rId5"/>
              </a:rPr>
              <a:t>Komiksové soutěže ADRA</a:t>
            </a:r>
            <a:r>
              <a:rPr lang="cs" sz="1400" dirty="0"/>
              <a:t>, nebo pro jakékoliv jiné účely.</a:t>
            </a:r>
            <a:endParaRPr sz="1400"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cs" sz="1400" dirty="0"/>
              <a:t>Obsahují šest fotografií s prázdnými bublinami nebo okénky, kam mají žáci doplnit přímou řeč, myšlenku nebo třeba obrázek s textem. Všechny fotografie pochází z Bangladéše, kde ADRA realizuje dva dlouhodobé programy zaměřené na vzdělávání: </a:t>
            </a:r>
            <a:r>
              <a:rPr lang="cs" sz="1400" u="sng" dirty="0">
                <a:solidFill>
                  <a:schemeClr val="hlink"/>
                </a:solidFill>
                <a:hlinkClick r:id="rId6"/>
              </a:rPr>
              <a:t>Čalantika</a:t>
            </a:r>
            <a:r>
              <a:rPr lang="cs" sz="1400" dirty="0"/>
              <a:t> a </a:t>
            </a:r>
            <a:r>
              <a:rPr lang="cs" sz="1400" u="sng" dirty="0">
                <a:solidFill>
                  <a:schemeClr val="hlink"/>
                </a:solidFill>
                <a:hlinkClick r:id="rId7"/>
              </a:rPr>
              <a:t>BanglaKids</a:t>
            </a:r>
            <a:r>
              <a:rPr lang="cs" sz="1400" dirty="0"/>
              <a:t>. Každému pracovnímu listu předchází stručné nastínění vybraných témat z života v Bangladéši, které se týkají </a:t>
            </a:r>
            <a:r>
              <a:rPr lang="cs" sz="1400" u="sng" dirty="0">
                <a:solidFill>
                  <a:schemeClr val="hlink"/>
                </a:solidFill>
                <a:hlinkClick r:id="rId8"/>
              </a:rPr>
              <a:t>Cílů udržitelného rozvoje</a:t>
            </a:r>
            <a:r>
              <a:rPr lang="cs" sz="1400" dirty="0"/>
              <a:t>.</a:t>
            </a:r>
            <a:endParaRPr sz="1400"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cs" sz="1400" dirty="0"/>
              <a:t>S pracovními listy je možné pracovat například tak, že žáci samostatně nebo ve skupinkách podle své fantazie doplňují text do bublin a okének. Pracovní listy jsou ke stažení na stránkách </a:t>
            </a:r>
            <a:r>
              <a:rPr lang="cs" sz="1400" u="sng" dirty="0">
                <a:solidFill>
                  <a:schemeClr val="hlink"/>
                </a:solidFill>
                <a:hlinkClick r:id="rId9"/>
              </a:rPr>
              <a:t>Adry</a:t>
            </a:r>
            <a:r>
              <a:rPr lang="cs" sz="1400" dirty="0"/>
              <a:t> i v editovatelné formě, takže si je můžete upravit podle svých potřeb </a:t>
            </a:r>
            <a:r>
              <a:rPr lang="cs-CZ" sz="1400" dirty="0"/>
              <a:t>nebo je žáci mohou používat interaktivně a psát přímo do prezentace.</a:t>
            </a:r>
            <a:endParaRPr sz="1400"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1400"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1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>
            <a:spLocks noGrp="1"/>
          </p:cNvSpPr>
          <p:nvPr>
            <p:ph type="body" idx="1"/>
          </p:nvPr>
        </p:nvSpPr>
        <p:spPr>
          <a:xfrm>
            <a:off x="441648" y="1136259"/>
            <a:ext cx="4366340" cy="3772130"/>
          </a:xfrm>
          <a:prstGeom prst="rect">
            <a:avLst/>
          </a:prstGeom>
        </p:spPr>
        <p:txBody>
          <a:bodyPr spcFirstLastPara="1" wrap="square" lIns="91425" tIns="91425" rIns="91425" bIns="91425" numCol="2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1500" b="1" dirty="0">
                <a:solidFill>
                  <a:srgbClr val="070000"/>
                </a:solidFill>
              </a:rPr>
              <a:t>Hlavní město: </a:t>
            </a:r>
            <a:endParaRPr lang="cs" sz="1500" b="1" dirty="0" smtClean="0">
              <a:solidFill>
                <a:srgbClr val="070000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1500" dirty="0" smtClean="0">
                <a:solidFill>
                  <a:srgbClr val="070000"/>
                </a:solidFill>
              </a:rPr>
              <a:t>Dháka</a:t>
            </a:r>
            <a:endParaRPr sz="1500" dirty="0">
              <a:solidFill>
                <a:srgbClr val="070000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rgbClr val="070000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1500" b="1" dirty="0">
                <a:solidFill>
                  <a:srgbClr val="070000"/>
                </a:solidFill>
              </a:rPr>
              <a:t>Rozloha: </a:t>
            </a:r>
            <a:endParaRPr lang="cs" sz="1500" b="1" dirty="0" smtClean="0">
              <a:solidFill>
                <a:srgbClr val="070000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1500" dirty="0" smtClean="0">
                <a:solidFill>
                  <a:srgbClr val="070000"/>
                </a:solidFill>
              </a:rPr>
              <a:t>143 </a:t>
            </a:r>
            <a:r>
              <a:rPr lang="cs" sz="1500" dirty="0">
                <a:solidFill>
                  <a:srgbClr val="070000"/>
                </a:solidFill>
              </a:rPr>
              <a:t>998 km</a:t>
            </a:r>
            <a:r>
              <a:rPr lang="cs" sz="1500" baseline="30000" dirty="0">
                <a:solidFill>
                  <a:srgbClr val="070000"/>
                </a:solidFill>
              </a:rPr>
              <a:t>2</a:t>
            </a:r>
            <a:endParaRPr sz="1500" baseline="30000" dirty="0">
              <a:solidFill>
                <a:srgbClr val="070000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 b="1" dirty="0">
              <a:solidFill>
                <a:srgbClr val="070000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1500" b="1" dirty="0">
                <a:solidFill>
                  <a:srgbClr val="070000"/>
                </a:solidFill>
              </a:rPr>
              <a:t>Počet obyvatel:</a:t>
            </a:r>
            <a:r>
              <a:rPr lang="cs" sz="1500" dirty="0">
                <a:solidFill>
                  <a:srgbClr val="070000"/>
                </a:solidFill>
              </a:rPr>
              <a:t> </a:t>
            </a:r>
            <a:endParaRPr lang="cs" sz="1500" dirty="0" smtClean="0">
              <a:solidFill>
                <a:srgbClr val="070000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1500" dirty="0" smtClean="0">
                <a:solidFill>
                  <a:srgbClr val="070000"/>
                </a:solidFill>
              </a:rPr>
              <a:t>161 </a:t>
            </a:r>
            <a:r>
              <a:rPr lang="cs" sz="1500" dirty="0">
                <a:solidFill>
                  <a:srgbClr val="070000"/>
                </a:solidFill>
              </a:rPr>
              <a:t>mil</a:t>
            </a:r>
            <a:r>
              <a:rPr lang="cs" sz="1500" dirty="0" smtClean="0">
                <a:solidFill>
                  <a:srgbClr val="070000"/>
                </a:solidFill>
              </a:rPr>
              <a:t>. </a:t>
            </a:r>
            <a:r>
              <a:rPr lang="cs" sz="1500" dirty="0" smtClean="0">
                <a:solidFill>
                  <a:srgbClr val="070000"/>
                </a:solidFill>
              </a:rPr>
              <a:t>(2018)</a:t>
            </a:r>
            <a:endParaRPr sz="1500" dirty="0">
              <a:solidFill>
                <a:srgbClr val="070000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 b="1" dirty="0">
              <a:solidFill>
                <a:srgbClr val="070000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1500" b="1" dirty="0">
                <a:solidFill>
                  <a:srgbClr val="070000"/>
                </a:solidFill>
              </a:rPr>
              <a:t>Jazyk: </a:t>
            </a:r>
            <a:endParaRPr lang="cs" sz="1500" b="1" dirty="0" smtClean="0">
              <a:solidFill>
                <a:srgbClr val="070000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1500" dirty="0" smtClean="0">
                <a:solidFill>
                  <a:srgbClr val="070000"/>
                </a:solidFill>
              </a:rPr>
              <a:t>bengálština </a:t>
            </a:r>
            <a:r>
              <a:rPr lang="cs" sz="1500" dirty="0">
                <a:solidFill>
                  <a:srgbClr val="070000"/>
                </a:solidFill>
              </a:rPr>
              <a:t>(úřední), angličtina</a:t>
            </a:r>
            <a:endParaRPr sz="1500" dirty="0">
              <a:solidFill>
                <a:srgbClr val="070000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cs-CZ" sz="1500" b="1" dirty="0" smtClean="0">
              <a:solidFill>
                <a:srgbClr val="070000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cs-CZ" sz="1500" b="1" dirty="0">
              <a:solidFill>
                <a:srgbClr val="070000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 b="1" dirty="0">
              <a:solidFill>
                <a:srgbClr val="070000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1500" b="1" dirty="0">
                <a:solidFill>
                  <a:srgbClr val="070000"/>
                </a:solidFill>
              </a:rPr>
              <a:t>Náboženství:</a:t>
            </a:r>
            <a:endParaRPr sz="1500" b="1" dirty="0">
              <a:solidFill>
                <a:srgbClr val="070000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1500" dirty="0">
                <a:solidFill>
                  <a:srgbClr val="070000"/>
                </a:solidFill>
              </a:rPr>
              <a:t>89,7 % muslimové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1500" dirty="0">
                <a:solidFill>
                  <a:srgbClr val="070000"/>
                </a:solidFill>
              </a:rPr>
              <a:t>9,2 % hinduisté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1500" dirty="0">
                <a:solidFill>
                  <a:srgbClr val="070000"/>
                </a:solidFill>
              </a:rPr>
              <a:t>1,1 % ostatní</a:t>
            </a:r>
            <a:endParaRPr sz="1500" dirty="0">
              <a:solidFill>
                <a:srgbClr val="070000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 b="1" dirty="0">
              <a:solidFill>
                <a:srgbClr val="070000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1500" b="1" dirty="0">
                <a:solidFill>
                  <a:srgbClr val="070000"/>
                </a:solidFill>
              </a:rPr>
              <a:t>Gramotnost:</a:t>
            </a:r>
            <a:endParaRPr sz="1500" b="1" dirty="0">
              <a:solidFill>
                <a:srgbClr val="070000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1500" dirty="0">
                <a:solidFill>
                  <a:srgbClr val="070000"/>
                </a:solidFill>
              </a:rPr>
              <a:t>57,7 %</a:t>
            </a:r>
            <a:endParaRPr sz="1500" dirty="0">
              <a:solidFill>
                <a:srgbClr val="07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2200"/>
              </a:spcAft>
              <a:buNone/>
            </a:pPr>
            <a:endParaRPr sz="1500" b="1" dirty="0">
              <a:solidFill>
                <a:srgbClr val="070000"/>
              </a:solidFill>
            </a:endParaRPr>
          </a:p>
        </p:txBody>
      </p:sp>
      <p:sp>
        <p:nvSpPr>
          <p:cNvPr id="70" name="Google Shape;70;p15"/>
          <p:cNvSpPr txBox="1">
            <a:spLocks noGrp="1"/>
          </p:cNvSpPr>
          <p:nvPr>
            <p:ph type="title"/>
          </p:nvPr>
        </p:nvSpPr>
        <p:spPr>
          <a:xfrm>
            <a:off x="287792" y="351097"/>
            <a:ext cx="4260300" cy="57584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b="1" dirty="0">
                <a:solidFill>
                  <a:schemeClr val="tx1"/>
                </a:solidFill>
              </a:rPr>
              <a:t>O BANGLADÉŠI</a:t>
            </a:r>
          </a:p>
        </p:txBody>
      </p:sp>
      <p:pic>
        <p:nvPicPr>
          <p:cNvPr id="3" name="Obrázek 2" descr="Obsah obrázku text, mapa&#10;&#10;Popis byl vytvořen automaticky">
            <a:extLst>
              <a:ext uri="{FF2B5EF4-FFF2-40B4-BE49-F238E27FC236}">
                <a16:creationId xmlns:a16="http://schemas.microsoft.com/office/drawing/2014/main" xmlns="" id="{D39F42D5-705D-4238-8B00-15BEDC9B57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7988" y="376659"/>
            <a:ext cx="4024312" cy="4322410"/>
          </a:xfrm>
          <a:prstGeom prst="rect">
            <a:avLst/>
          </a:prstGeom>
        </p:spPr>
      </p:pic>
      <p:pic>
        <p:nvPicPr>
          <p:cNvPr id="7" name="Obrázek 6" descr="Obsah obrázku kreslení&#10;&#10;Popis byl vytvořen automaticky">
            <a:hlinkClick r:id="rId4"/>
            <a:extLst>
              <a:ext uri="{FF2B5EF4-FFF2-40B4-BE49-F238E27FC236}">
                <a16:creationId xmlns:a16="http://schemas.microsoft.com/office/drawing/2014/main" xmlns="" id="{FD1F3395-3B5C-4242-B044-27A8D62B5B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6500" y="434137"/>
            <a:ext cx="682935" cy="409761"/>
          </a:xfrm>
          <a:prstGeom prst="rect">
            <a:avLst/>
          </a:prstGeom>
        </p:spPr>
      </p:pic>
      <p:pic>
        <p:nvPicPr>
          <p:cNvPr id="9" name="Obrázek 8" descr="Obsah obrázku text, mapa&#10;&#10;Popis byl vytvořen automaticky">
            <a:hlinkClick r:id="rId6"/>
            <a:extLst>
              <a:ext uri="{FF2B5EF4-FFF2-40B4-BE49-F238E27FC236}">
                <a16:creationId xmlns:a16="http://schemas.microsoft.com/office/drawing/2014/main" xmlns="" id="{88201C00-1800-45B4-BD44-42DDA5A7AE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20988" y="3448516"/>
            <a:ext cx="1357052" cy="125055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Google Shape;76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0325" y="3038454"/>
            <a:ext cx="1943827" cy="1943827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24314" y="606128"/>
            <a:ext cx="5600457" cy="417097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Řečová bublina: obdélníkový bublinový popisek 4">
            <a:extLst>
              <a:ext uri="{FF2B5EF4-FFF2-40B4-BE49-F238E27FC236}">
                <a16:creationId xmlns:a16="http://schemas.microsoft.com/office/drawing/2014/main" xmlns="" id="{18D43048-89EE-4A4E-9737-58995A3D10E6}"/>
              </a:ext>
            </a:extLst>
          </p:cNvPr>
          <p:cNvSpPr/>
          <p:nvPr/>
        </p:nvSpPr>
        <p:spPr>
          <a:xfrm>
            <a:off x="219229" y="606128"/>
            <a:ext cx="2840165" cy="2767502"/>
          </a:xfrm>
          <a:prstGeom prst="wedgeRectCallout">
            <a:avLst>
              <a:gd name="adj1" fmla="val 29643"/>
              <a:gd name="adj2" fmla="val 63505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cs-CZ" dirty="0">
                <a:solidFill>
                  <a:schemeClr val="tx1"/>
                </a:solidFill>
              </a:rPr>
              <a:t>80 % území Bangladéše je tvořeno říční deltou nebo nížinami do 10 </a:t>
            </a:r>
            <a:r>
              <a:rPr lang="cs-CZ" dirty="0" err="1">
                <a:solidFill>
                  <a:schemeClr val="tx1"/>
                </a:solidFill>
              </a:rPr>
              <a:t>m.n.m</a:t>
            </a:r>
            <a:r>
              <a:rPr lang="cs-CZ" dirty="0">
                <a:solidFill>
                  <a:schemeClr val="tx1"/>
                </a:solidFill>
              </a:rPr>
              <a:t>. Proto je téměř každý rok během období dešťů asi třetina země pod vodou. To pro tisíce obyvatel znamená ztrátu živobytí nebo </a:t>
            </a:r>
          </a:p>
          <a:p>
            <a:pPr lvl="0"/>
            <a:r>
              <a:rPr lang="cs-CZ" dirty="0">
                <a:solidFill>
                  <a:schemeClr val="tx1"/>
                </a:solidFill>
              </a:rPr>
              <a:t>i domova. </a:t>
            </a:r>
          </a:p>
          <a:p>
            <a:pPr lvl="0"/>
            <a:endParaRPr lang="cs-CZ" dirty="0">
              <a:solidFill>
                <a:schemeClr val="tx1"/>
              </a:solidFill>
            </a:endParaRPr>
          </a:p>
          <a:p>
            <a:pPr lvl="0"/>
            <a:r>
              <a:rPr lang="cs-CZ" dirty="0">
                <a:solidFill>
                  <a:schemeClr val="tx1"/>
                </a:solidFill>
              </a:rPr>
              <a:t>Změna klimatu tyto problémy pravděpodobně ještě zhorší. </a:t>
            </a:r>
          </a:p>
          <a:p>
            <a:pPr algn="ctr"/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/>
          <p:nvPr/>
        </p:nvSpPr>
        <p:spPr>
          <a:xfrm>
            <a:off x="313500" y="55638"/>
            <a:ext cx="8830500" cy="36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4" name="Google Shape;8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2166" y="502966"/>
            <a:ext cx="5738423" cy="4303824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7"/>
          <p:cNvSpPr/>
          <p:nvPr/>
        </p:nvSpPr>
        <p:spPr>
          <a:xfrm rot="319128">
            <a:off x="2664739" y="525120"/>
            <a:ext cx="2320692" cy="1058400"/>
          </a:xfrm>
          <a:prstGeom prst="cloudCallout">
            <a:avLst>
              <a:gd name="adj1" fmla="val -53829"/>
              <a:gd name="adj2" fmla="val 46788"/>
            </a:avLst>
          </a:prstGeom>
          <a:solidFill>
            <a:schemeClr val="lt2"/>
          </a:solidFill>
          <a:ln w="1905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6" name="Google Shape;86;p17"/>
          <p:cNvSpPr txBox="1"/>
          <p:nvPr/>
        </p:nvSpPr>
        <p:spPr>
          <a:xfrm>
            <a:off x="6025006" y="502967"/>
            <a:ext cx="2936828" cy="4303823"/>
          </a:xfrm>
          <a:prstGeom prst="rect">
            <a:avLst/>
          </a:prstGeom>
          <a:noFill/>
          <a:ln w="19050" cap="flat" cmpd="sng">
            <a:solidFill>
              <a:schemeClr val="bg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dirty="0"/>
              <a:t>MYŠLENKOVÉ BUBLINY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cs" dirty="0">
              <a:solidFill>
                <a:schemeClr val="dk1"/>
              </a:solidFill>
            </a:endParaRPr>
          </a:p>
          <a:p>
            <a:pPr lvl="0" rtl="0">
              <a:spcBef>
                <a:spcPts val="0"/>
              </a:spcBef>
              <a:spcAft>
                <a:spcPts val="0"/>
              </a:spcAft>
            </a:pPr>
            <a:r>
              <a:rPr lang="cs" dirty="0">
                <a:solidFill>
                  <a:schemeClr val="dk1"/>
                </a:solidFill>
              </a:rPr>
              <a:t>Do myšlenkových bublin píšeme, co si postava myslí.</a:t>
            </a:r>
          </a:p>
          <a:p>
            <a:pPr lvl="3"/>
            <a:endParaRPr lang="cs" sz="1200" dirty="0">
              <a:solidFill>
                <a:schemeClr val="dk1"/>
              </a:solidFill>
            </a:endParaRPr>
          </a:p>
          <a:p>
            <a:pPr lvl="3" algn="ctr"/>
            <a:endParaRPr lang="cs" sz="1200" dirty="0">
              <a:solidFill>
                <a:schemeClr val="dk1"/>
              </a:solidFill>
            </a:endParaRPr>
          </a:p>
          <a:p>
            <a:pPr lvl="3"/>
            <a:r>
              <a:rPr lang="cs" sz="1200" i="1" dirty="0"/>
              <a:t>Zamysli se nad tím, co se na obrázku děje. Podívej se, jak se dívka tváří. </a:t>
            </a:r>
            <a:endParaRPr sz="1200" i="1"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sz="1200" i="1" dirty="0"/>
              <a:t>Potom doplň text do myšlenkové </a:t>
            </a:r>
            <a:r>
              <a:rPr lang="cs" sz="1200" i="1" dirty="0">
                <a:solidFill>
                  <a:schemeClr val="dk1"/>
                </a:solidFill>
              </a:rPr>
              <a:t>bubliny.</a:t>
            </a:r>
            <a:endParaRPr sz="1200" i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119;p22">
            <a:extLst>
              <a:ext uri="{FF2B5EF4-FFF2-40B4-BE49-F238E27FC236}">
                <a16:creationId xmlns:a16="http://schemas.microsoft.com/office/drawing/2014/main" xmlns="" id="{5EADA8B3-E512-4922-8143-6D6FDF58048A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6681" y="3307222"/>
            <a:ext cx="1726334" cy="1726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34803" y="590995"/>
            <a:ext cx="5595124" cy="419634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Řečová bublina: obdélníkový bublinový popisek 4">
            <a:extLst>
              <a:ext uri="{FF2B5EF4-FFF2-40B4-BE49-F238E27FC236}">
                <a16:creationId xmlns:a16="http://schemas.microsoft.com/office/drawing/2014/main" xmlns="" id="{7D2141AE-2C38-43A9-9F59-BF1A35B27A2C}"/>
              </a:ext>
            </a:extLst>
          </p:cNvPr>
          <p:cNvSpPr/>
          <p:nvPr/>
        </p:nvSpPr>
        <p:spPr>
          <a:xfrm>
            <a:off x="214073" y="590995"/>
            <a:ext cx="2888050" cy="2767502"/>
          </a:xfrm>
          <a:prstGeom prst="wedgeRectCallout">
            <a:avLst>
              <a:gd name="adj1" fmla="val 29643"/>
              <a:gd name="adj2" fmla="val 63505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chemeClr val="dk1"/>
              </a:buClr>
              <a:buSzPts val="1100"/>
            </a:pPr>
            <a:r>
              <a:rPr lang="cs-CZ" dirty="0">
                <a:solidFill>
                  <a:schemeClr val="dk1"/>
                </a:solidFill>
              </a:rPr>
              <a:t>Pro obyvatele Bangladéše je ryba nejčastějším druhem konzumovaného masa. </a:t>
            </a:r>
          </a:p>
          <a:p>
            <a:pPr lvl="0">
              <a:buClr>
                <a:schemeClr val="dk1"/>
              </a:buClr>
              <a:buSzPts val="1100"/>
            </a:pPr>
            <a:endParaRPr lang="cs-CZ" dirty="0">
              <a:solidFill>
                <a:schemeClr val="dk1"/>
              </a:solidFill>
            </a:endParaRPr>
          </a:p>
          <a:p>
            <a:pPr lvl="0">
              <a:buClr>
                <a:schemeClr val="dk1"/>
              </a:buClr>
              <a:buSzPts val="1100"/>
            </a:pPr>
            <a:r>
              <a:rPr lang="cs-CZ" dirty="0">
                <a:solidFill>
                  <a:schemeClr val="dk1"/>
                </a:solidFill>
              </a:rPr>
              <a:t>Tato země je považována za jeden z nejvhodnějších regionů pro rybolov na světě díky svým rozsáhlým mokřadům a vysoké biodiverzitě.</a:t>
            </a:r>
            <a:endParaRPr lang="cs-CZ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Google Shape;9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9310" y="284783"/>
            <a:ext cx="6671528" cy="4573932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9"/>
          <p:cNvSpPr/>
          <p:nvPr/>
        </p:nvSpPr>
        <p:spPr>
          <a:xfrm>
            <a:off x="3230080" y="100618"/>
            <a:ext cx="2341777" cy="1241072"/>
          </a:xfrm>
          <a:prstGeom prst="wedgeEllipseCallout">
            <a:avLst>
              <a:gd name="adj1" fmla="val -8442"/>
              <a:gd name="adj2" fmla="val 101168"/>
            </a:avLst>
          </a:prstGeom>
          <a:solidFill>
            <a:schemeClr val="lt2"/>
          </a:solidFill>
          <a:ln w="1905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19"/>
          <p:cNvSpPr txBox="1"/>
          <p:nvPr/>
        </p:nvSpPr>
        <p:spPr>
          <a:xfrm>
            <a:off x="6973455" y="284783"/>
            <a:ext cx="1930399" cy="4573931"/>
          </a:xfrm>
          <a:prstGeom prst="rect">
            <a:avLst/>
          </a:prstGeom>
          <a:noFill/>
          <a:ln w="19050" cap="flat" cmpd="sng">
            <a:solidFill>
              <a:schemeClr val="bg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dirty="0"/>
              <a:t>PROMLUVOVÉ </a:t>
            </a:r>
            <a:endParaRPr b="1"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dirty="0"/>
              <a:t>BUBLINY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cs" dirty="0">
              <a:solidFill>
                <a:schemeClr val="dk1"/>
              </a:solidFill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dirty="0">
                <a:solidFill>
                  <a:schemeClr val="dk1"/>
                </a:solidFill>
              </a:rPr>
              <a:t>Do promluvových bublin píšeme, co postava říká.</a:t>
            </a:r>
            <a:endParaRPr dirty="0">
              <a:solidFill>
                <a:schemeClr val="dk1"/>
              </a:solidFill>
            </a:endParaRPr>
          </a:p>
          <a:p>
            <a:pPr marL="45720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1200"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1200"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sz="1200" i="1" dirty="0"/>
              <a:t>Zamysli se nad tím, co se na obrázku děje. Podívej se, jak se chlapec tváří. </a:t>
            </a:r>
            <a:endParaRPr sz="1200" i="1"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sz="1200" i="1" dirty="0"/>
              <a:t>Potom doplň text </a:t>
            </a:r>
            <a:r>
              <a:rPr lang="cs" sz="1200" i="1" dirty="0">
                <a:solidFill>
                  <a:schemeClr val="dk1"/>
                </a:solidFill>
              </a:rPr>
              <a:t>do promluvové bubliny</a:t>
            </a:r>
            <a:r>
              <a:rPr lang="cs" sz="1200" i="1" dirty="0"/>
              <a:t>.</a:t>
            </a:r>
            <a:endParaRPr sz="1200" i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119;p22">
            <a:extLst>
              <a:ext uri="{FF2B5EF4-FFF2-40B4-BE49-F238E27FC236}">
                <a16:creationId xmlns:a16="http://schemas.microsoft.com/office/drawing/2014/main" xmlns="" id="{7B6F34FC-C1A8-4F38-9165-702C9B566448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6681" y="3307222"/>
            <a:ext cx="1726334" cy="1726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70584" y="564022"/>
            <a:ext cx="5983316" cy="399088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Řečová bublina: obdélníkový bublinový popisek 1">
            <a:extLst>
              <a:ext uri="{FF2B5EF4-FFF2-40B4-BE49-F238E27FC236}">
                <a16:creationId xmlns:a16="http://schemas.microsoft.com/office/drawing/2014/main" xmlns="" id="{24F59DE0-731A-45FF-B109-AF69A46581F1}"/>
              </a:ext>
            </a:extLst>
          </p:cNvPr>
          <p:cNvSpPr/>
          <p:nvPr/>
        </p:nvSpPr>
        <p:spPr>
          <a:xfrm>
            <a:off x="190101" y="564021"/>
            <a:ext cx="2647104" cy="2897025"/>
          </a:xfrm>
          <a:prstGeom prst="wedgeRectCallout">
            <a:avLst>
              <a:gd name="adj1" fmla="val 29643"/>
              <a:gd name="adj2" fmla="val 63505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chemeClr val="dk1"/>
              </a:buClr>
              <a:buSzPts val="1100"/>
            </a:pPr>
            <a:r>
              <a:rPr lang="cs-CZ" dirty="0">
                <a:solidFill>
                  <a:srgbClr val="141414"/>
                </a:solidFill>
              </a:rPr>
              <a:t>Kvůli častým záplavám se lidé z venkovských oblastí stěhují jinam, většinou do měst. </a:t>
            </a:r>
          </a:p>
          <a:p>
            <a:pPr lvl="0">
              <a:buClr>
                <a:schemeClr val="dk1"/>
              </a:buClr>
              <a:buSzPts val="1100"/>
            </a:pPr>
            <a:r>
              <a:rPr lang="cs-CZ" dirty="0">
                <a:solidFill>
                  <a:srgbClr val="141414"/>
                </a:solidFill>
              </a:rPr>
              <a:t>Země se tak rychle urbanizuje. To znamená, že stále více lidí bydlí ve městech. </a:t>
            </a:r>
          </a:p>
          <a:p>
            <a:pPr lvl="0">
              <a:buClr>
                <a:schemeClr val="dk1"/>
              </a:buClr>
              <a:buSzPts val="1100"/>
            </a:pPr>
            <a:endParaRPr lang="cs-CZ" dirty="0">
              <a:solidFill>
                <a:schemeClr val="dk1"/>
              </a:solidFill>
            </a:endParaRPr>
          </a:p>
          <a:p>
            <a:pPr lvl="0">
              <a:buClr>
                <a:schemeClr val="dk1"/>
              </a:buClr>
              <a:buSzPts val="1100"/>
            </a:pPr>
            <a:r>
              <a:rPr lang="cs-CZ" dirty="0">
                <a:solidFill>
                  <a:schemeClr val="dk1"/>
                </a:solidFill>
              </a:rPr>
              <a:t>Ve velkých městech vznikají slumy - chudinské čtvrti, </a:t>
            </a:r>
          </a:p>
          <a:p>
            <a:pPr lvl="0">
              <a:buClr>
                <a:schemeClr val="dk1"/>
              </a:buClr>
              <a:buSzPts val="1100"/>
            </a:pPr>
            <a:r>
              <a:rPr lang="cs-CZ" dirty="0">
                <a:solidFill>
                  <a:schemeClr val="dk1"/>
                </a:solidFill>
              </a:rPr>
              <a:t>kde žijí ti, kteří nemají na důstojnější bydlení.</a:t>
            </a:r>
          </a:p>
          <a:p>
            <a:pPr algn="ctr"/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" name="Google Shape;112;p21"/>
          <p:cNvGraphicFramePr/>
          <p:nvPr>
            <p:extLst>
              <p:ext uri="{D42A27DB-BD31-4B8C-83A1-F6EECF244321}">
                <p14:modId xmlns:p14="http://schemas.microsoft.com/office/powerpoint/2010/main" val="844280086"/>
              </p:ext>
            </p:extLst>
          </p:nvPr>
        </p:nvGraphicFramePr>
        <p:xfrm>
          <a:off x="3683237" y="1290415"/>
          <a:ext cx="5097213" cy="3700684"/>
        </p:xfrm>
        <a:graphic>
          <a:graphicData uri="http://schemas.openxmlformats.org/drawingml/2006/table">
            <a:tbl>
              <a:tblPr>
                <a:noFill/>
                <a:tableStyleId>{031FC149-990E-4D1C-9AE2-305E241B0A7C}</a:tableStyleId>
              </a:tblPr>
              <a:tblGrid>
                <a:gridCol w="50972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836794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" sz="1200" b="1" i="1" dirty="0"/>
                        <a:t>Vidím</a:t>
                      </a:r>
                      <a:r>
                        <a:rPr lang="cs" sz="1200" i="1" dirty="0"/>
                        <a:t> (zaměř se na jednu část a detailně ji popiš)</a:t>
                      </a:r>
                      <a:endParaRPr sz="1200" i="1" dirty="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86389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" sz="1200" b="1" i="1" dirty="0"/>
                        <a:t>Myslím si </a:t>
                      </a:r>
                      <a:r>
                        <a:rPr lang="cs" sz="1200" i="1" dirty="0"/>
                        <a:t>(teď napiš, co se zde asi odehrává)</a:t>
                      </a:r>
                      <a:endParaRPr sz="1200" i="1" dirty="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13" name="Google Shape;11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0350" y="133928"/>
            <a:ext cx="3217220" cy="4838699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21"/>
          <p:cNvSpPr txBox="1"/>
          <p:nvPr/>
        </p:nvSpPr>
        <p:spPr>
          <a:xfrm>
            <a:off x="3683237" y="152400"/>
            <a:ext cx="5097213" cy="1056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dirty="0"/>
              <a:t>MÍSTO DĚJE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dirty="0"/>
              <a:t>Každý komiks se musí někde odehrávat. </a:t>
            </a:r>
            <a:r>
              <a:rPr lang="pl-PL" dirty="0"/>
              <a:t>Podívej se na obrázek a přemýšlej, co se tu všechno děje.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6681" y="3307222"/>
            <a:ext cx="1726334" cy="1726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0401" y="571767"/>
            <a:ext cx="5996918" cy="399996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Řečová bublina: obdélníkový bublinový popisek 4">
            <a:extLst>
              <a:ext uri="{FF2B5EF4-FFF2-40B4-BE49-F238E27FC236}">
                <a16:creationId xmlns:a16="http://schemas.microsoft.com/office/drawing/2014/main" xmlns="" id="{45934291-D306-4348-9FF4-BB87D30461AA}"/>
              </a:ext>
            </a:extLst>
          </p:cNvPr>
          <p:cNvSpPr/>
          <p:nvPr/>
        </p:nvSpPr>
        <p:spPr>
          <a:xfrm>
            <a:off x="166681" y="571767"/>
            <a:ext cx="2689833" cy="3042398"/>
          </a:xfrm>
          <a:prstGeom prst="wedgeRectCallout">
            <a:avLst>
              <a:gd name="adj1" fmla="val 29643"/>
              <a:gd name="adj2" fmla="val 63505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cs-CZ" dirty="0">
                <a:solidFill>
                  <a:srgbClr val="000000"/>
                </a:solidFill>
              </a:rPr>
              <a:t>Slum je obvykle tvořen z jednoduchých přístřešků z bambusu, kusů plechů či igelitů, kde na několika metrech čtverečních žijí celé rodiny. </a:t>
            </a:r>
          </a:p>
          <a:p>
            <a:pPr lvl="0">
              <a:lnSpc>
                <a:spcPct val="115000"/>
              </a:lnSpc>
              <a:spcBef>
                <a:spcPts val="1100"/>
              </a:spcBef>
              <a:spcAft>
                <a:spcPts val="1100"/>
              </a:spcAft>
              <a:buClr>
                <a:schemeClr val="dk1"/>
              </a:buClr>
              <a:buSzPts val="1100"/>
            </a:pPr>
            <a:r>
              <a:rPr lang="cs-CZ" dirty="0">
                <a:solidFill>
                  <a:srgbClr val="000000"/>
                </a:solidFill>
              </a:rPr>
              <a:t>Často se potýkají s problémy spojenými s nezaměstnaností, násilím, zdravím, podvýživou a dalšími přírodními nebo člověkem způsobenými riziky.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6" name="Google Shape;126;p23"/>
          <p:cNvGraphicFramePr/>
          <p:nvPr>
            <p:extLst>
              <p:ext uri="{D42A27DB-BD31-4B8C-83A1-F6EECF244321}">
                <p14:modId xmlns:p14="http://schemas.microsoft.com/office/powerpoint/2010/main" val="572407786"/>
              </p:ext>
            </p:extLst>
          </p:nvPr>
        </p:nvGraphicFramePr>
        <p:xfrm>
          <a:off x="3999345" y="1200727"/>
          <a:ext cx="4858328" cy="3790373"/>
        </p:xfrm>
        <a:graphic>
          <a:graphicData uri="http://schemas.openxmlformats.org/drawingml/2006/table">
            <a:tbl>
              <a:tblPr>
                <a:noFill/>
                <a:tableStyleId>{031FC149-990E-4D1C-9AE2-305E241B0A7C}</a:tableStyleId>
              </a:tblPr>
              <a:tblGrid>
                <a:gridCol w="48583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311421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cs" i="1" dirty="0">
                          <a:solidFill>
                            <a:schemeClr val="dk1"/>
                          </a:solidFill>
                        </a:rPr>
                        <a:t>Jak asi vypadá dům, ve kterém bydlí?</a:t>
                      </a:r>
                      <a:endParaRPr i="1" dirty="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32320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" i="1" dirty="0"/>
                        <a:t>S kým tam asi bydlí?</a:t>
                      </a:r>
                      <a:endParaRPr i="1" dirty="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5574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" i="1" dirty="0">
                          <a:solidFill>
                            <a:schemeClr val="dk1"/>
                          </a:solidFill>
                        </a:rPr>
                        <a:t>Po čem asi touží?</a:t>
                      </a:r>
                      <a:endParaRPr i="1" dirty="0"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dirty="0"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pic>
        <p:nvPicPr>
          <p:cNvPr id="127" name="Google Shape;12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2468" y="152400"/>
            <a:ext cx="3217220" cy="4838699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23"/>
          <p:cNvSpPr txBox="1"/>
          <p:nvPr/>
        </p:nvSpPr>
        <p:spPr>
          <a:xfrm>
            <a:off x="4169150" y="152400"/>
            <a:ext cx="4440900" cy="1117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dirty="0"/>
              <a:t>HLAVNÍ HRDINA/KA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dirty="0"/>
              <a:t>Hrdinkou tvého komiksu je dívka s dlouhými vlasy. Podívej se na obrázek a přemýšlej, jaká asi je.</a:t>
            </a:r>
            <a:endParaRPr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7402" y="588742"/>
            <a:ext cx="5700060" cy="381234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119;p22">
            <a:extLst>
              <a:ext uri="{FF2B5EF4-FFF2-40B4-BE49-F238E27FC236}">
                <a16:creationId xmlns:a16="http://schemas.microsoft.com/office/drawing/2014/main" xmlns="" id="{93F4ADBF-9446-4C2A-A414-0D61E0D13EA9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6681" y="3307222"/>
            <a:ext cx="1726334" cy="172633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Řečová bublina: obdélníkový bublinový popisek 5">
            <a:extLst>
              <a:ext uri="{FF2B5EF4-FFF2-40B4-BE49-F238E27FC236}">
                <a16:creationId xmlns:a16="http://schemas.microsoft.com/office/drawing/2014/main" xmlns="" id="{77ED02C7-8882-469D-B376-F350C6BA1FB7}"/>
              </a:ext>
            </a:extLst>
          </p:cNvPr>
          <p:cNvSpPr/>
          <p:nvPr/>
        </p:nvSpPr>
        <p:spPr>
          <a:xfrm>
            <a:off x="388871" y="588742"/>
            <a:ext cx="2689833" cy="1964710"/>
          </a:xfrm>
          <a:prstGeom prst="wedgeRectCallout">
            <a:avLst>
              <a:gd name="adj1" fmla="val 13758"/>
              <a:gd name="adj2" fmla="val 10308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cs-CZ" dirty="0">
                <a:solidFill>
                  <a:schemeClr val="dk1"/>
                </a:solidFill>
              </a:rPr>
              <a:t>Ve venkovských částech Bangladéše žije asi 75% domácností v domech postavených z místně dostupných zdrojů, jako je hlína, bambus a dřevo.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Google Shape;140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785" y="172988"/>
            <a:ext cx="4430552" cy="3423725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</p:pic>
      <p:sp>
        <p:nvSpPr>
          <p:cNvPr id="141" name="Google Shape;141;p25"/>
          <p:cNvSpPr/>
          <p:nvPr/>
        </p:nvSpPr>
        <p:spPr>
          <a:xfrm>
            <a:off x="4695824" y="172988"/>
            <a:ext cx="4362391" cy="3423726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43" name="Google Shape;143;p25"/>
          <p:cNvSpPr txBox="1"/>
          <p:nvPr/>
        </p:nvSpPr>
        <p:spPr>
          <a:xfrm>
            <a:off x="1949008" y="3723275"/>
            <a:ext cx="5329382" cy="132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" b="1" dirty="0">
                <a:solidFill>
                  <a:schemeClr val="dk1"/>
                </a:solidFill>
              </a:rPr>
              <a:t>CO SE STALO POTOM?</a:t>
            </a:r>
            <a:endParaRPr b="1" dirty="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" dirty="0">
                <a:solidFill>
                  <a:schemeClr val="dk1"/>
                </a:solidFill>
              </a:rPr>
              <a:t>Zamysli se nad tím, co se děje na obrázku. </a:t>
            </a:r>
            <a:endParaRPr dirty="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" dirty="0">
                <a:solidFill>
                  <a:schemeClr val="dk1"/>
                </a:solidFill>
              </a:rPr>
              <a:t>Co se asi stane potom? </a:t>
            </a:r>
            <a:endParaRPr dirty="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" dirty="0">
                <a:solidFill>
                  <a:schemeClr val="dk1"/>
                </a:solidFill>
              </a:rPr>
              <a:t>Dokresli nebo popiš děj do prázdného okénka.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4468" y="152399"/>
            <a:ext cx="3629027" cy="483870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Řečová bublina: obdélníkový bublinový popisek 4">
            <a:extLst>
              <a:ext uri="{FF2B5EF4-FFF2-40B4-BE49-F238E27FC236}">
                <a16:creationId xmlns:a16="http://schemas.microsoft.com/office/drawing/2014/main" xmlns="" id="{80C3E922-2EC8-4AF2-A019-E8F27032FB24}"/>
              </a:ext>
            </a:extLst>
          </p:cNvPr>
          <p:cNvSpPr/>
          <p:nvPr/>
        </p:nvSpPr>
        <p:spPr>
          <a:xfrm>
            <a:off x="320504" y="942975"/>
            <a:ext cx="4632495" cy="2235527"/>
          </a:xfrm>
          <a:prstGeom prst="wedgeRectCallout">
            <a:avLst>
              <a:gd name="adj1" fmla="val 3748"/>
              <a:gd name="adj2" fmla="val 64135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15000"/>
              </a:lnSpc>
            </a:pPr>
            <a:r>
              <a:rPr lang="cs-CZ" dirty="0">
                <a:solidFill>
                  <a:srgbClr val="070000"/>
                </a:solidFill>
              </a:rPr>
              <a:t>V bangladéšském městě Dháce se nachází slum </a:t>
            </a:r>
            <a:r>
              <a:rPr lang="cs-CZ" u="sng" dirty="0" err="1">
                <a:solidFill>
                  <a:schemeClr val="hlink"/>
                </a:solidFill>
                <a:latin typeface="Arial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Čalantika</a:t>
            </a:r>
            <a:r>
              <a:rPr lang="cs-CZ" dirty="0">
                <a:solidFill>
                  <a:srgbClr val="070000"/>
                </a:solidFill>
              </a:rPr>
              <a:t>, kde žije více než 12 tisíc lidí. Více než polovina dospělých v </a:t>
            </a:r>
            <a:r>
              <a:rPr lang="cs-CZ" dirty="0" err="1">
                <a:solidFill>
                  <a:srgbClr val="070000"/>
                </a:solidFill>
              </a:rPr>
              <a:t>Čalantice</a:t>
            </a:r>
            <a:r>
              <a:rPr lang="cs-CZ" dirty="0">
                <a:solidFill>
                  <a:srgbClr val="070000"/>
                </a:solidFill>
              </a:rPr>
              <a:t> je negramotných, do školy nikdy nechodila. Stejně tak i většina dětí školního věku do školy chodit nemůže vůbec, nebo jen nepravidelně. </a:t>
            </a:r>
            <a:r>
              <a:rPr lang="cs-CZ" dirty="0">
                <a:solidFill>
                  <a:srgbClr val="333333"/>
                </a:solidFill>
              </a:rPr>
              <a:t>Často kvůli tomu, že děti musí často od útlého věku pracovat a přispívat do rodinného rozpočtu. </a:t>
            </a:r>
          </a:p>
        </p:txBody>
      </p:sp>
      <p:pic>
        <p:nvPicPr>
          <p:cNvPr id="6" name="Google Shape;119;p22">
            <a:extLst>
              <a:ext uri="{FF2B5EF4-FFF2-40B4-BE49-F238E27FC236}">
                <a16:creationId xmlns:a16="http://schemas.microsoft.com/office/drawing/2014/main" xmlns="" id="{2D9C2EDC-6082-41FC-8A40-E9BC97867C78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6681" y="3307222"/>
            <a:ext cx="1726334" cy="17263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7"/>
          <p:cNvSpPr/>
          <p:nvPr/>
        </p:nvSpPr>
        <p:spPr>
          <a:xfrm>
            <a:off x="149925" y="114925"/>
            <a:ext cx="3017684" cy="4738200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6" name="Google Shape;156;p27"/>
          <p:cNvSpPr txBox="1"/>
          <p:nvPr/>
        </p:nvSpPr>
        <p:spPr>
          <a:xfrm>
            <a:off x="7185900" y="543400"/>
            <a:ext cx="1639500" cy="40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57" name="Google Shape;157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98759" y="114950"/>
            <a:ext cx="3272924" cy="4738152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7"/>
          <p:cNvSpPr txBox="1"/>
          <p:nvPr/>
        </p:nvSpPr>
        <p:spPr>
          <a:xfrm>
            <a:off x="6702050" y="114902"/>
            <a:ext cx="2254500" cy="47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dirty="0"/>
              <a:t>CO SE STALO PŘEDTÍM?</a:t>
            </a:r>
            <a:endParaRPr b="1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15240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</a:pPr>
            <a:r>
              <a:rPr lang="cs" dirty="0">
                <a:solidFill>
                  <a:schemeClr val="dk1"/>
                </a:solidFill>
              </a:rPr>
              <a:t>Zamysli se nad tím, co se děje na obrázku. </a:t>
            </a:r>
          </a:p>
          <a:p>
            <a:pPr marL="15240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</a:pPr>
            <a:endParaRPr lang="cs" dirty="0">
              <a:solidFill>
                <a:schemeClr val="dk1"/>
              </a:solidFill>
            </a:endParaRPr>
          </a:p>
          <a:p>
            <a:pPr marL="15240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</a:pPr>
            <a:r>
              <a:rPr lang="cs" dirty="0">
                <a:solidFill>
                  <a:schemeClr val="dk1"/>
                </a:solidFill>
              </a:rPr>
              <a:t>Co se asi stalo předtím? </a:t>
            </a:r>
          </a:p>
          <a:p>
            <a:pPr marL="15240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</a:pPr>
            <a:endParaRPr lang="cs" dirty="0"/>
          </a:p>
          <a:p>
            <a:pPr marL="152400" lvl="0" algn="l" rtl="0">
              <a:spcBef>
                <a:spcPts val="0"/>
              </a:spcBef>
              <a:spcAft>
                <a:spcPts val="0"/>
              </a:spcAft>
              <a:buSzPts val="1200"/>
            </a:pPr>
            <a:r>
              <a:rPr lang="cs" dirty="0"/>
              <a:t>Dokresli nebo napiš do prázdného okénka.</a:t>
            </a: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130CB46985392D4BBC074602700B9B96" ma:contentTypeVersion="12" ma:contentTypeDescription="Vytvoří nový dokument" ma:contentTypeScope="" ma:versionID="95450c9d36c9b3fcd923891d23bc415c">
  <xsd:schema xmlns:xsd="http://www.w3.org/2001/XMLSchema" xmlns:xs="http://www.w3.org/2001/XMLSchema" xmlns:p="http://schemas.microsoft.com/office/2006/metadata/properties" xmlns:ns2="2a1a05e5-5b60-4b6c-b7ab-c3137fc42b4b" xmlns:ns3="2e4d4048-99e1-4105-8e63-5ad9f1b3a306" targetNamespace="http://schemas.microsoft.com/office/2006/metadata/properties" ma:root="true" ma:fieldsID="2e2db7f96f29d140bc233d7a30f4f0c3" ns2:_="" ns3:_="">
    <xsd:import namespace="2a1a05e5-5b60-4b6c-b7ab-c3137fc42b4b"/>
    <xsd:import namespace="2e4d4048-99e1-4105-8e63-5ad9f1b3a30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1a05e5-5b60-4b6c-b7ab-c3137fc42b4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4d4048-99e1-4105-8e63-5ad9f1b3a30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18413D0-A9AF-4008-B863-3FB2D94B172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a1a05e5-5b60-4b6c-b7ab-c3137fc42b4b"/>
    <ds:schemaRef ds:uri="2e4d4048-99e1-4105-8e63-5ad9f1b3a3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97C7A50-DC96-4117-A3C8-F44CB12E57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E96A6A0-C7D3-40A3-B10B-17076DD03A87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757</Words>
  <Application>Microsoft Office PowerPoint</Application>
  <PresentationFormat>Předvádění na obrazovce (16:9)</PresentationFormat>
  <Paragraphs>96</Paragraphs>
  <Slides>15</Slides>
  <Notes>15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Simple Light</vt:lpstr>
      <vt:lpstr>JAK NA KOMIKS II</vt:lpstr>
      <vt:lpstr>Prezentace aplikace PowerPoint</vt:lpstr>
      <vt:lpstr>O BANGLADÉŠI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Jak na komiks II</dc:title>
  <cp:lastModifiedBy>Kristýna Hejzlarová</cp:lastModifiedBy>
  <cp:revision>10</cp:revision>
  <dcterms:modified xsi:type="dcterms:W3CDTF">2020-04-27T10:04:33Z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0x010100130CB46985392D4BBC074602700B9B96</vt:lpwstr>
  </property>
</Properties>
</file>