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71" r:id="rId5"/>
    <p:sldId id="269" r:id="rId6"/>
    <p:sldId id="259" r:id="rId7"/>
    <p:sldId id="277" r:id="rId8"/>
    <p:sldId id="274" r:id="rId9"/>
    <p:sldId id="275" r:id="rId10"/>
    <p:sldId id="261" r:id="rId11"/>
    <p:sldId id="265" r:id="rId12"/>
    <p:sldId id="263" r:id="rId13"/>
    <p:sldId id="264" r:id="rId14"/>
    <p:sldId id="262" r:id="rId15"/>
    <p:sldId id="266" r:id="rId16"/>
    <p:sldId id="267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6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cuments\ADRA\logo\Kopie - adra_all\780 na 150.gif"/>
          <p:cNvPicPr>
            <a:picLocks noChangeAspect="1" noChangeArrowheads="1"/>
          </p:cNvPicPr>
          <p:nvPr/>
        </p:nvPicPr>
        <p:blipFill>
          <a:blip r:embed="rId2" cstate="print">
            <a:lum/>
          </a:blip>
          <a:srcRect/>
          <a:stretch>
            <a:fillRect/>
          </a:stretch>
        </p:blipFill>
        <p:spPr bwMode="auto">
          <a:xfrm>
            <a:off x="6588224" y="188640"/>
            <a:ext cx="2425477" cy="744012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pic>
        <p:nvPicPr>
          <p:cNvPr id="1027" name="Picture 3" descr="C:\Users\User\Documents\ADRA\Výtvarná soutěž\2012\dopis_skoly_ADRA.jpg"/>
          <p:cNvPicPr>
            <a:picLocks noChangeAspect="1" noChangeArrowheads="1"/>
          </p:cNvPicPr>
          <p:nvPr/>
        </p:nvPicPr>
        <p:blipFill>
          <a:blip r:embed="rId3" cstate="print"/>
          <a:srcRect b="80722"/>
          <a:stretch>
            <a:fillRect/>
          </a:stretch>
        </p:blipFill>
        <p:spPr bwMode="auto">
          <a:xfrm>
            <a:off x="395536" y="1628800"/>
            <a:ext cx="8294399" cy="2664296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467544" y="5013176"/>
            <a:ext cx="800501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5400" dirty="0" smtClean="0"/>
              <a:t>Výtvarná soutěž ADRA 2012</a:t>
            </a:r>
            <a:endParaRPr lang="en-US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cuments\ADRA\logo\Kopie - adra_all\780 na 150.gif"/>
          <p:cNvPicPr>
            <a:picLocks noChangeAspect="1" noChangeArrowheads="1"/>
          </p:cNvPicPr>
          <p:nvPr/>
        </p:nvPicPr>
        <p:blipFill>
          <a:blip r:embed="rId2" cstate="print">
            <a:lum/>
          </a:blip>
          <a:srcRect/>
          <a:stretch>
            <a:fillRect/>
          </a:stretch>
        </p:blipFill>
        <p:spPr bwMode="auto">
          <a:xfrm>
            <a:off x="6588224" y="188640"/>
            <a:ext cx="2425477" cy="744012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sp>
        <p:nvSpPr>
          <p:cNvPr id="3" name="TextovéPole 2"/>
          <p:cNvSpPr txBox="1"/>
          <p:nvPr/>
        </p:nvSpPr>
        <p:spPr>
          <a:xfrm>
            <a:off x="1547664" y="3861048"/>
            <a:ext cx="6104299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5400" dirty="0" smtClean="0"/>
              <a:t>nominované výkresy </a:t>
            </a:r>
          </a:p>
          <a:p>
            <a:pPr algn="ctr"/>
            <a:r>
              <a:rPr lang="cs-CZ" sz="5400" dirty="0" smtClean="0"/>
              <a:t>DĚTSKÁ POROTA</a:t>
            </a:r>
            <a:endParaRPr lang="en-US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cuments\ADRA\logo\Kopie - adra_all\780 na 150.gif"/>
          <p:cNvPicPr>
            <a:picLocks noChangeAspect="1" noChangeArrowheads="1"/>
          </p:cNvPicPr>
          <p:nvPr/>
        </p:nvPicPr>
        <p:blipFill>
          <a:blip r:embed="rId2" cstate="print">
            <a:lum/>
          </a:blip>
          <a:srcRect/>
          <a:stretch>
            <a:fillRect/>
          </a:stretch>
        </p:blipFill>
        <p:spPr bwMode="auto">
          <a:xfrm>
            <a:off x="6588224" y="188640"/>
            <a:ext cx="2425477" cy="744012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pic>
        <p:nvPicPr>
          <p:cNvPr id="8194" name="Picture 2" descr="C:\Users\User\Documents\ADRA\Výtvarná soutěž\2012\nominované výkresy\DSC013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0"/>
            <a:ext cx="5145153" cy="6858000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6710385" y="4272677"/>
            <a:ext cx="2433615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místo</a:t>
            </a:r>
          </a:p>
          <a:p>
            <a:pPr algn="r"/>
            <a:r>
              <a:rPr lang="cs-CZ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Petr</a:t>
            </a:r>
          </a:p>
          <a:p>
            <a:pPr algn="r"/>
            <a:r>
              <a:rPr lang="cs-CZ" sz="5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Milt</a:t>
            </a:r>
            <a:endParaRPr 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er\Documents\ADRA\Výtvarná soutěž\2012\nominované výkresy\DSC013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7480292" cy="5904656"/>
          </a:xfrm>
          <a:prstGeom prst="rect">
            <a:avLst/>
          </a:prstGeom>
          <a:noFill/>
        </p:spPr>
      </p:pic>
      <p:pic>
        <p:nvPicPr>
          <p:cNvPr id="1026" name="Picture 2" descr="C:\Users\User\Documents\ADRA\logo\Kopie - adra_all\780 na 150.gif"/>
          <p:cNvPicPr>
            <a:picLocks noChangeAspect="1" noChangeArrowheads="1"/>
          </p:cNvPicPr>
          <p:nvPr/>
        </p:nvPicPr>
        <p:blipFill>
          <a:blip r:embed="rId3" cstate="print">
            <a:lum/>
          </a:blip>
          <a:srcRect/>
          <a:stretch>
            <a:fillRect/>
          </a:stretch>
        </p:blipFill>
        <p:spPr bwMode="auto">
          <a:xfrm>
            <a:off x="6588224" y="188640"/>
            <a:ext cx="2425477" cy="744012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sp>
        <p:nvSpPr>
          <p:cNvPr id="4" name="TextovéPole 3"/>
          <p:cNvSpPr txBox="1"/>
          <p:nvPr/>
        </p:nvSpPr>
        <p:spPr>
          <a:xfrm>
            <a:off x="179512" y="5445224"/>
            <a:ext cx="89644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r"/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místo </a:t>
            </a:r>
          </a:p>
          <a:p>
            <a:pPr marL="742950" indent="-742950" algn="r"/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T. </a:t>
            </a:r>
            <a:r>
              <a:rPr lang="cs-CZ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Rybáčková</a:t>
            </a:r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J. Busta, J. Houška, D. Keller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er\Documents\ADRA\Výtvarná soutěž\2012\nominované výkresy\DSC012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1"/>
            <a:ext cx="8472030" cy="5976663"/>
          </a:xfrm>
          <a:prstGeom prst="rect">
            <a:avLst/>
          </a:prstGeom>
          <a:noFill/>
        </p:spPr>
      </p:pic>
      <p:pic>
        <p:nvPicPr>
          <p:cNvPr id="1026" name="Picture 2" descr="C:\Users\User\Documents\ADRA\logo\Kopie - adra_all\780 na 150.gif"/>
          <p:cNvPicPr>
            <a:picLocks noChangeAspect="1" noChangeArrowheads="1"/>
          </p:cNvPicPr>
          <p:nvPr/>
        </p:nvPicPr>
        <p:blipFill>
          <a:blip r:embed="rId3" cstate="print">
            <a:lum/>
          </a:blip>
          <a:srcRect/>
          <a:stretch>
            <a:fillRect/>
          </a:stretch>
        </p:blipFill>
        <p:spPr bwMode="auto">
          <a:xfrm>
            <a:off x="6588224" y="188640"/>
            <a:ext cx="2425477" cy="744012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sp>
        <p:nvSpPr>
          <p:cNvPr id="4" name="TextovéPole 3"/>
          <p:cNvSpPr txBox="1"/>
          <p:nvPr/>
        </p:nvSpPr>
        <p:spPr>
          <a:xfrm>
            <a:off x="179512" y="4941168"/>
            <a:ext cx="89644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r"/>
            <a:r>
              <a:rPr lang="cs-CZ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mí</a:t>
            </a:r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sto </a:t>
            </a:r>
          </a:p>
          <a:p>
            <a:pPr marL="742950" indent="-742950" algn="r"/>
            <a:r>
              <a:rPr lang="cs-CZ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Viktorie </a:t>
            </a:r>
            <a:r>
              <a:rPr lang="cs-CZ" sz="36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Němejcová</a:t>
            </a:r>
            <a:r>
              <a:rPr lang="cs-CZ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Aneta </a:t>
            </a:r>
            <a:r>
              <a:rPr lang="cs-CZ" sz="36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Thun</a:t>
            </a:r>
            <a:r>
              <a:rPr lang="cs-CZ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6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Phu</a:t>
            </a:r>
            <a:r>
              <a:rPr lang="cs-CZ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ong</a:t>
            </a:r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Nguyenová</a:t>
            </a:r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Martina </a:t>
            </a:r>
            <a:r>
              <a:rPr lang="cs-CZ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Wisterová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cuments\ADRA\logo\Kopie - adra_all\780 na 150.gif"/>
          <p:cNvPicPr>
            <a:picLocks noChangeAspect="1" noChangeArrowheads="1"/>
          </p:cNvPicPr>
          <p:nvPr/>
        </p:nvPicPr>
        <p:blipFill>
          <a:blip r:embed="rId2" cstate="print">
            <a:lum/>
          </a:blip>
          <a:srcRect/>
          <a:stretch>
            <a:fillRect/>
          </a:stretch>
        </p:blipFill>
        <p:spPr bwMode="auto">
          <a:xfrm>
            <a:off x="6588224" y="188640"/>
            <a:ext cx="2425477" cy="744012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sp>
        <p:nvSpPr>
          <p:cNvPr id="3" name="TextovéPole 2"/>
          <p:cNvSpPr txBox="1"/>
          <p:nvPr/>
        </p:nvSpPr>
        <p:spPr>
          <a:xfrm>
            <a:off x="1419584" y="3861048"/>
            <a:ext cx="636046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5400" dirty="0" smtClean="0"/>
              <a:t>nominované výkresy </a:t>
            </a:r>
          </a:p>
          <a:p>
            <a:pPr algn="ctr"/>
            <a:r>
              <a:rPr lang="cs-CZ" sz="5400" dirty="0" smtClean="0"/>
              <a:t>RODIČOVSKÁ POROTA</a:t>
            </a:r>
            <a:endParaRPr lang="en-US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er\Documents\ADRA\Výtvarná soutěž\2012\nominované výkresy\DSC012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1"/>
            <a:ext cx="8472030" cy="5976663"/>
          </a:xfrm>
          <a:prstGeom prst="rect">
            <a:avLst/>
          </a:prstGeom>
          <a:noFill/>
        </p:spPr>
      </p:pic>
      <p:pic>
        <p:nvPicPr>
          <p:cNvPr id="1026" name="Picture 2" descr="C:\Users\User\Documents\ADRA\logo\Kopie - adra_all\780 na 150.gif"/>
          <p:cNvPicPr>
            <a:picLocks noChangeAspect="1" noChangeArrowheads="1"/>
          </p:cNvPicPr>
          <p:nvPr/>
        </p:nvPicPr>
        <p:blipFill>
          <a:blip r:embed="rId3" cstate="print">
            <a:lum/>
          </a:blip>
          <a:srcRect/>
          <a:stretch>
            <a:fillRect/>
          </a:stretch>
        </p:blipFill>
        <p:spPr bwMode="auto">
          <a:xfrm>
            <a:off x="6588224" y="188640"/>
            <a:ext cx="2425477" cy="744012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sp>
        <p:nvSpPr>
          <p:cNvPr id="4" name="TextovéPole 3"/>
          <p:cNvSpPr txBox="1"/>
          <p:nvPr/>
        </p:nvSpPr>
        <p:spPr>
          <a:xfrm>
            <a:off x="179512" y="4941168"/>
            <a:ext cx="89644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r"/>
            <a:r>
              <a:rPr lang="cs-CZ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mí</a:t>
            </a:r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sto </a:t>
            </a:r>
          </a:p>
          <a:p>
            <a:pPr marL="742950" indent="-742950" algn="r"/>
            <a:r>
              <a:rPr lang="cs-CZ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Viktorie </a:t>
            </a:r>
            <a:r>
              <a:rPr lang="cs-CZ" sz="36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Němejcová</a:t>
            </a:r>
            <a:r>
              <a:rPr lang="cs-CZ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Aneta </a:t>
            </a:r>
            <a:r>
              <a:rPr lang="cs-CZ" sz="36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Thun</a:t>
            </a:r>
            <a:r>
              <a:rPr lang="cs-CZ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6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Phu</a:t>
            </a:r>
            <a:r>
              <a:rPr lang="cs-CZ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ong</a:t>
            </a:r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Nguyenová</a:t>
            </a:r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Martina </a:t>
            </a:r>
            <a:r>
              <a:rPr lang="cs-CZ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Wisterová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cuments\ADRA\logo\Kopie - adra_all\780 na 150.gif"/>
          <p:cNvPicPr>
            <a:picLocks noChangeAspect="1" noChangeArrowheads="1"/>
          </p:cNvPicPr>
          <p:nvPr/>
        </p:nvPicPr>
        <p:blipFill>
          <a:blip r:embed="rId2" cstate="print">
            <a:lum/>
          </a:blip>
          <a:srcRect/>
          <a:stretch>
            <a:fillRect/>
          </a:stretch>
        </p:blipFill>
        <p:spPr bwMode="auto">
          <a:xfrm>
            <a:off x="6588224" y="188640"/>
            <a:ext cx="2425477" cy="744012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pic>
        <p:nvPicPr>
          <p:cNvPr id="13314" name="Picture 2" descr="C:\Users\User\Documents\ADRA\Výtvarná soutěž\2012\nominované výkresy\DSC0129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0"/>
            <a:ext cx="5117910" cy="6858000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179512" y="4941168"/>
            <a:ext cx="89644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r"/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místo </a:t>
            </a:r>
          </a:p>
          <a:p>
            <a:pPr marL="742950" indent="-742950" algn="r"/>
            <a:r>
              <a:rPr lang="cs-CZ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Daniel Do Duc </a:t>
            </a:r>
            <a:r>
              <a:rPr lang="cs-CZ" sz="36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nh</a:t>
            </a:r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Daniel </a:t>
            </a:r>
            <a:r>
              <a:rPr lang="cs-CZ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Hrabák</a:t>
            </a:r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</a:p>
          <a:p>
            <a:pPr marL="742950" indent="-742950" algn="r"/>
            <a:r>
              <a:rPr lang="cs-CZ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Martin </a:t>
            </a:r>
            <a:r>
              <a:rPr lang="cs-CZ" sz="36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</a:t>
            </a:r>
            <a:r>
              <a:rPr lang="cs-CZ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6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Manh</a:t>
            </a:r>
            <a:r>
              <a:rPr lang="cs-CZ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6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Hung</a:t>
            </a:r>
            <a:r>
              <a:rPr lang="cs-CZ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B</a:t>
            </a:r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arbora </a:t>
            </a:r>
            <a:r>
              <a:rPr lang="cs-CZ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Vlachovská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User\Documents\ADRA\Výtvarná soutěž\2012\nominované výkresy\DSC012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8036768" cy="5881748"/>
          </a:xfrm>
          <a:prstGeom prst="rect">
            <a:avLst/>
          </a:prstGeom>
          <a:noFill/>
        </p:spPr>
      </p:pic>
      <p:pic>
        <p:nvPicPr>
          <p:cNvPr id="1026" name="Picture 2" descr="C:\Users\User\Documents\ADRA\logo\Kopie - adra_all\780 na 150.gif"/>
          <p:cNvPicPr>
            <a:picLocks noChangeAspect="1" noChangeArrowheads="1"/>
          </p:cNvPicPr>
          <p:nvPr/>
        </p:nvPicPr>
        <p:blipFill>
          <a:blip r:embed="rId3" cstate="print">
            <a:lum/>
          </a:blip>
          <a:srcRect/>
          <a:stretch>
            <a:fillRect/>
          </a:stretch>
        </p:blipFill>
        <p:spPr bwMode="auto">
          <a:xfrm>
            <a:off x="6588224" y="188640"/>
            <a:ext cx="2425477" cy="744012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sp>
        <p:nvSpPr>
          <p:cNvPr id="4" name="TextovéPole 3"/>
          <p:cNvSpPr txBox="1"/>
          <p:nvPr/>
        </p:nvSpPr>
        <p:spPr>
          <a:xfrm>
            <a:off x="179512" y="4941168"/>
            <a:ext cx="89644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r"/>
            <a:r>
              <a:rPr lang="cs-CZ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</a:t>
            </a:r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místo </a:t>
            </a:r>
          </a:p>
          <a:p>
            <a:pPr marL="742950" indent="-742950" algn="r"/>
            <a:r>
              <a:rPr lang="cs-CZ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Anna </a:t>
            </a:r>
            <a:r>
              <a:rPr lang="cs-CZ" sz="36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Lanzendorfová</a:t>
            </a:r>
            <a:r>
              <a:rPr lang="cs-CZ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36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Elisa</a:t>
            </a:r>
            <a:r>
              <a:rPr lang="cs-CZ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6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Luongová</a:t>
            </a:r>
            <a:r>
              <a:rPr lang="cs-CZ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Ba</a:t>
            </a:r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rbora</a:t>
            </a:r>
            <a:r>
              <a:rPr lang="cs-CZ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Hanzíková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cuments\ADRA\logo\Kopie - adra_all\780 na 150.gif"/>
          <p:cNvPicPr>
            <a:picLocks noChangeAspect="1" noChangeArrowheads="1"/>
          </p:cNvPicPr>
          <p:nvPr/>
        </p:nvPicPr>
        <p:blipFill>
          <a:blip r:embed="rId2" cstate="print">
            <a:lum/>
          </a:blip>
          <a:srcRect/>
          <a:stretch>
            <a:fillRect/>
          </a:stretch>
        </p:blipFill>
        <p:spPr bwMode="auto">
          <a:xfrm>
            <a:off x="6588224" y="188640"/>
            <a:ext cx="2425477" cy="744012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sp>
        <p:nvSpPr>
          <p:cNvPr id="3" name="TextovéPole 2"/>
          <p:cNvSpPr txBox="1"/>
          <p:nvPr/>
        </p:nvSpPr>
        <p:spPr>
          <a:xfrm>
            <a:off x="1547664" y="3861048"/>
            <a:ext cx="6104299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5400" dirty="0" smtClean="0"/>
              <a:t>nominované výkresy </a:t>
            </a:r>
          </a:p>
          <a:p>
            <a:pPr algn="ctr"/>
            <a:r>
              <a:rPr lang="cs-CZ" sz="5400" dirty="0" smtClean="0"/>
              <a:t>ODBORNÁ POROTA</a:t>
            </a:r>
            <a:endParaRPr lang="en-US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ocuments\ADRA\Výtvarná soutěž\2012\nominované výkresy\DSC012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39"/>
            <a:ext cx="8028384" cy="6011079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5811806" y="4272677"/>
            <a:ext cx="3332194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m</a:t>
            </a:r>
            <a:r>
              <a:rPr lang="cs-CZ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ísto</a:t>
            </a:r>
          </a:p>
          <a:p>
            <a:pPr algn="r"/>
            <a:r>
              <a:rPr lang="cs-CZ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5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</a:t>
            </a:r>
            <a:r>
              <a:rPr lang="cs-CZ" sz="5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anh</a:t>
            </a:r>
            <a:endParaRPr lang="cs-CZ" sz="5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cs-CZ" sz="5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Nguyenová</a:t>
            </a:r>
            <a:endParaRPr 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User\Documents\ADRA\logo\Kopie - adra_all\780 na 150.gif"/>
          <p:cNvPicPr>
            <a:picLocks noChangeAspect="1" noChangeArrowheads="1"/>
          </p:cNvPicPr>
          <p:nvPr/>
        </p:nvPicPr>
        <p:blipFill>
          <a:blip r:embed="rId3" cstate="print">
            <a:lum/>
          </a:blip>
          <a:srcRect/>
          <a:stretch>
            <a:fillRect/>
          </a:stretch>
        </p:blipFill>
        <p:spPr bwMode="auto">
          <a:xfrm>
            <a:off x="6588224" y="188640"/>
            <a:ext cx="2425477" cy="744012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ocuments\ADRA\Výtvarná soutěž\2012\nominované výkresy\DSC012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0"/>
            <a:ext cx="6120680" cy="6860196"/>
          </a:xfrm>
          <a:prstGeom prst="rect">
            <a:avLst/>
          </a:prstGeom>
          <a:noFill/>
        </p:spPr>
      </p:pic>
      <p:pic>
        <p:nvPicPr>
          <p:cNvPr id="1026" name="Picture 2" descr="C:\Users\User\Documents\ADRA\logo\Kopie - adra_all\780 na 150.gif"/>
          <p:cNvPicPr>
            <a:picLocks noChangeAspect="1" noChangeArrowheads="1"/>
          </p:cNvPicPr>
          <p:nvPr/>
        </p:nvPicPr>
        <p:blipFill>
          <a:blip r:embed="rId3" cstate="print">
            <a:lum/>
          </a:blip>
          <a:srcRect/>
          <a:stretch>
            <a:fillRect/>
          </a:stretch>
        </p:blipFill>
        <p:spPr bwMode="auto">
          <a:xfrm>
            <a:off x="6588224" y="188640"/>
            <a:ext cx="2425477" cy="744012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sp>
        <p:nvSpPr>
          <p:cNvPr id="3" name="TextovéPole 2"/>
          <p:cNvSpPr txBox="1"/>
          <p:nvPr/>
        </p:nvSpPr>
        <p:spPr>
          <a:xfrm>
            <a:off x="6710385" y="4272677"/>
            <a:ext cx="2433615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místo</a:t>
            </a:r>
          </a:p>
          <a:p>
            <a:pPr algn="r"/>
            <a:r>
              <a:rPr lang="cs-CZ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Tomáš</a:t>
            </a:r>
          </a:p>
          <a:p>
            <a:pPr algn="r"/>
            <a:r>
              <a:rPr lang="cs-CZ" sz="5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Štochl</a:t>
            </a:r>
            <a:endParaRPr 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User\Documents\ADRA\Výtvarná soutěž\2012\nominované výkresy\DSC013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39"/>
            <a:ext cx="8676456" cy="5907001"/>
          </a:xfrm>
          <a:prstGeom prst="rect">
            <a:avLst/>
          </a:prstGeom>
          <a:noFill/>
        </p:spPr>
      </p:pic>
      <p:pic>
        <p:nvPicPr>
          <p:cNvPr id="1026" name="Picture 2" descr="C:\Users\User\Documents\ADRA\logo\Kopie - adra_all\780 na 150.gif"/>
          <p:cNvPicPr>
            <a:picLocks noChangeAspect="1" noChangeArrowheads="1"/>
          </p:cNvPicPr>
          <p:nvPr/>
        </p:nvPicPr>
        <p:blipFill>
          <a:blip r:embed="rId3" cstate="print">
            <a:lum/>
          </a:blip>
          <a:srcRect/>
          <a:stretch>
            <a:fillRect/>
          </a:stretch>
        </p:blipFill>
        <p:spPr bwMode="auto">
          <a:xfrm>
            <a:off x="6588224" y="188640"/>
            <a:ext cx="2425477" cy="744012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sp>
        <p:nvSpPr>
          <p:cNvPr id="4" name="TextovéPole 3"/>
          <p:cNvSpPr txBox="1"/>
          <p:nvPr/>
        </p:nvSpPr>
        <p:spPr>
          <a:xfrm>
            <a:off x="6636519" y="4272677"/>
            <a:ext cx="2507481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míst</a:t>
            </a:r>
            <a:r>
              <a:rPr lang="cs-CZ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</a:p>
          <a:p>
            <a:pPr algn="r"/>
            <a:r>
              <a:rPr lang="cs-CZ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Jindřic</a:t>
            </a:r>
            <a:r>
              <a:rPr lang="cs-CZ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</a:p>
          <a:p>
            <a:pPr algn="r"/>
            <a:r>
              <a:rPr lang="cs-CZ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Houška</a:t>
            </a:r>
            <a:endParaRPr 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cuments\ADRA\logo\Kopie - adra_all\780 na 150.gif"/>
          <p:cNvPicPr>
            <a:picLocks noChangeAspect="1" noChangeArrowheads="1"/>
          </p:cNvPicPr>
          <p:nvPr/>
        </p:nvPicPr>
        <p:blipFill>
          <a:blip r:embed="rId2" cstate="print">
            <a:lum/>
          </a:blip>
          <a:srcRect/>
          <a:stretch>
            <a:fillRect/>
          </a:stretch>
        </p:blipFill>
        <p:spPr bwMode="auto">
          <a:xfrm>
            <a:off x="6588224" y="188640"/>
            <a:ext cx="2425477" cy="744012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sp>
        <p:nvSpPr>
          <p:cNvPr id="3" name="TextovéPole 2"/>
          <p:cNvSpPr txBox="1"/>
          <p:nvPr/>
        </p:nvSpPr>
        <p:spPr>
          <a:xfrm>
            <a:off x="1785234" y="3861048"/>
            <a:ext cx="562917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5400" dirty="0" smtClean="0"/>
              <a:t>překvapení soutěže</a:t>
            </a:r>
            <a:endParaRPr lang="en-US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ocuments\ADRA\Výtvarná soutěž\2012\nominované výkresy\DSC013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648"/>
            <a:ext cx="9144000" cy="6190055"/>
          </a:xfrm>
          <a:prstGeom prst="rect">
            <a:avLst/>
          </a:prstGeom>
          <a:noFill/>
        </p:spPr>
      </p:pic>
      <p:pic>
        <p:nvPicPr>
          <p:cNvPr id="1026" name="Picture 2" descr="C:\Users\User\Documents\ADRA\logo\Kopie - adra_all\780 na 150.gif"/>
          <p:cNvPicPr>
            <a:picLocks noChangeAspect="1" noChangeArrowheads="1"/>
          </p:cNvPicPr>
          <p:nvPr/>
        </p:nvPicPr>
        <p:blipFill>
          <a:blip r:embed="rId3" cstate="print">
            <a:lum/>
          </a:blip>
          <a:srcRect/>
          <a:stretch>
            <a:fillRect/>
          </a:stretch>
        </p:blipFill>
        <p:spPr bwMode="auto">
          <a:xfrm>
            <a:off x="6588224" y="188640"/>
            <a:ext cx="2425477" cy="744012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cuments\ADRA\logo\Kopie - adra_all\780 na 150.gif"/>
          <p:cNvPicPr>
            <a:picLocks noChangeAspect="1" noChangeArrowheads="1"/>
          </p:cNvPicPr>
          <p:nvPr/>
        </p:nvPicPr>
        <p:blipFill>
          <a:blip r:embed="rId2" cstate="print">
            <a:lum/>
          </a:blip>
          <a:srcRect/>
          <a:stretch>
            <a:fillRect/>
          </a:stretch>
        </p:blipFill>
        <p:spPr bwMode="auto">
          <a:xfrm>
            <a:off x="6588224" y="188640"/>
            <a:ext cx="2425477" cy="744012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pic>
        <p:nvPicPr>
          <p:cNvPr id="6147" name="Picture 3" descr="C:\Users\User\Documents\ADRA\Výtvarná soutěž\2012\nominované výkresy\DSC013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09714" y="0"/>
            <a:ext cx="3947504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115</Words>
  <Application>Microsoft Office PowerPoint</Application>
  <PresentationFormat>Předvádění na obrazovce (4:3)</PresentationFormat>
  <Paragraphs>31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Valentojc</dc:creator>
  <cp:lastModifiedBy>User</cp:lastModifiedBy>
  <cp:revision>13</cp:revision>
  <dcterms:created xsi:type="dcterms:W3CDTF">2012-02-27T18:09:17Z</dcterms:created>
  <dcterms:modified xsi:type="dcterms:W3CDTF">2012-03-04T21:54:54Z</dcterms:modified>
</cp:coreProperties>
</file>